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2"/>
  </p:notesMasterIdLst>
  <p:sldIdLst>
    <p:sldId id="280" r:id="rId3"/>
    <p:sldId id="267" r:id="rId4"/>
    <p:sldId id="292" r:id="rId5"/>
    <p:sldId id="293" r:id="rId6"/>
    <p:sldId id="296" r:id="rId7"/>
    <p:sldId id="291" r:id="rId8"/>
    <p:sldId id="294" r:id="rId9"/>
    <p:sldId id="295" r:id="rId10"/>
    <p:sldId id="260" r:id="rId1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티웨이_항공" panose="02000300000000000000" pitchFamily="2" charset="-127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5C01"/>
    <a:srgbClr val="FD8714"/>
    <a:srgbClr val="03C8DF"/>
    <a:srgbClr val="1E1E1E"/>
    <a:srgbClr val="0292A4"/>
    <a:srgbClr val="59BD2F"/>
    <a:srgbClr val="81E552"/>
    <a:srgbClr val="013245"/>
    <a:srgbClr val="99DE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98856a3ece_1_5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98856a3ece_1_5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73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1596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3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58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349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98856a3ece_1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98856a3ece_1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448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haeun9874/IO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51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1" name="Google Shape;2611;p51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9" name="Google Shape;2619;p51"/>
          <p:cNvSpPr txBox="1"/>
          <p:nvPr/>
        </p:nvSpPr>
        <p:spPr>
          <a:xfrm>
            <a:off x="2859208" y="967005"/>
            <a:ext cx="3418409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공공데이터를 이용한 지도 데이터 시각화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-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Fira Sans"/>
              <a:sym typeface="Fira Sans"/>
            </a:endParaRPr>
          </a:p>
        </p:txBody>
      </p:sp>
      <p:sp>
        <p:nvSpPr>
          <p:cNvPr id="2622" name="Google Shape;2622;p51"/>
          <p:cNvSpPr txBox="1"/>
          <p:nvPr/>
        </p:nvSpPr>
        <p:spPr>
          <a:xfrm>
            <a:off x="2963791" y="474467"/>
            <a:ext cx="3162972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전기차 충전소 위치</a:t>
            </a:r>
            <a:endParaRPr sz="3000" b="1"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Fira Sans"/>
              <a:sym typeface="Fira San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7DBF44-F8C7-B44D-0A2A-9606212D0C93}"/>
              </a:ext>
            </a:extLst>
          </p:cNvPr>
          <p:cNvGrpSpPr/>
          <p:nvPr/>
        </p:nvGrpSpPr>
        <p:grpSpPr>
          <a:xfrm>
            <a:off x="2086337" y="1472403"/>
            <a:ext cx="4960424" cy="3103313"/>
            <a:chOff x="2091788" y="1529313"/>
            <a:chExt cx="4960424" cy="3103313"/>
          </a:xfrm>
        </p:grpSpPr>
        <p:grpSp>
          <p:nvGrpSpPr>
            <p:cNvPr id="2556" name="Google Shape;2556;p51"/>
            <p:cNvGrpSpPr/>
            <p:nvPr/>
          </p:nvGrpSpPr>
          <p:grpSpPr>
            <a:xfrm>
              <a:off x="2091788" y="1842341"/>
              <a:ext cx="4960424" cy="2642599"/>
              <a:chOff x="233350" y="949250"/>
              <a:chExt cx="7137300" cy="3802300"/>
            </a:xfrm>
          </p:grpSpPr>
          <p:sp>
            <p:nvSpPr>
              <p:cNvPr id="2557" name="Google Shape;2557;p51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8" name="Google Shape;2558;p51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9" name="Google Shape;2559;p51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0" name="Google Shape;2560;p51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1" name="Google Shape;2561;p51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2" name="Google Shape;2562;p51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3" name="Google Shape;2563;p51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4" name="Google Shape;2564;p51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5" name="Google Shape;2565;p51"/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6" name="Google Shape;2566;p51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7" name="Google Shape;2567;p51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8" name="Google Shape;2568;p51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9" name="Google Shape;2569;p51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0" name="Google Shape;2570;p51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1" name="Google Shape;2571;p51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2" name="Google Shape;2572;p51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3" name="Google Shape;2573;p51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4" name="Google Shape;2574;p51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5" name="Google Shape;2575;p51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6" name="Google Shape;2576;p51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7" name="Google Shape;2577;p51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8" name="Google Shape;2578;p51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9" name="Google Shape;2579;p51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0" name="Google Shape;2580;p51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1" name="Google Shape;2581;p51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2" name="Google Shape;2582;p51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3" name="Google Shape;2583;p51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4" name="Google Shape;2584;p51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5" name="Google Shape;2585;p51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6" name="Google Shape;2586;p51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7" name="Google Shape;2587;p51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8" name="Google Shape;2588;p51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9" name="Google Shape;2589;p51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0" name="Google Shape;2590;p51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1" name="Google Shape;2591;p51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2" name="Google Shape;2592;p51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3" name="Google Shape;2593;p51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4" name="Google Shape;2594;p51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5" name="Google Shape;2595;p51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6" name="Google Shape;2596;p51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7" name="Google Shape;2597;p51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8" name="Google Shape;2598;p51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9" name="Google Shape;2599;p51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0" name="Google Shape;2600;p51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1" name="Google Shape;2601;p51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2" name="Google Shape;2602;p51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3" name="Google Shape;2603;p51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4" name="Google Shape;2604;p51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5" name="Google Shape;2605;p51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6" name="Google Shape;2606;p51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7" name="Google Shape;2607;p51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08" name="Google Shape;2608;p51"/>
            <p:cNvSpPr/>
            <p:nvPr/>
          </p:nvSpPr>
          <p:spPr>
            <a:xfrm>
              <a:off x="2494081" y="1529313"/>
              <a:ext cx="599700" cy="549600"/>
            </a:xfrm>
            <a:prstGeom prst="wedgeRoundRectCallout">
              <a:avLst>
                <a:gd name="adj1" fmla="val -1334"/>
                <a:gd name="adj2" fmla="val 97498"/>
                <a:gd name="adj3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24" name="Google Shape;2624;p51"/>
            <p:cNvGrpSpPr/>
            <p:nvPr/>
          </p:nvGrpSpPr>
          <p:grpSpPr>
            <a:xfrm>
              <a:off x="2588990" y="1621677"/>
              <a:ext cx="409889" cy="364182"/>
              <a:chOff x="2332650" y="1395150"/>
              <a:chExt cx="540466" cy="471068"/>
            </a:xfrm>
          </p:grpSpPr>
          <p:sp>
            <p:nvSpPr>
              <p:cNvPr id="2625" name="Google Shape;2625;p51"/>
              <p:cNvSpPr/>
              <p:nvPr/>
            </p:nvSpPr>
            <p:spPr>
              <a:xfrm>
                <a:off x="2716864" y="1755091"/>
                <a:ext cx="80761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9410" extrusionOk="0">
                    <a:moveTo>
                      <a:pt x="4951" y="2306"/>
                    </a:moveTo>
                    <a:lnTo>
                      <a:pt x="5197" y="2368"/>
                    </a:lnTo>
                    <a:lnTo>
                      <a:pt x="5443" y="2429"/>
                    </a:lnTo>
                    <a:lnTo>
                      <a:pt x="5658" y="2491"/>
                    </a:lnTo>
                    <a:lnTo>
                      <a:pt x="5874" y="2583"/>
                    </a:lnTo>
                    <a:lnTo>
                      <a:pt x="6058" y="2706"/>
                    </a:lnTo>
                    <a:lnTo>
                      <a:pt x="6243" y="2860"/>
                    </a:lnTo>
                    <a:lnTo>
                      <a:pt x="6427" y="3013"/>
                    </a:lnTo>
                    <a:lnTo>
                      <a:pt x="6581" y="3198"/>
                    </a:lnTo>
                    <a:lnTo>
                      <a:pt x="6704" y="3382"/>
                    </a:lnTo>
                    <a:lnTo>
                      <a:pt x="6827" y="3567"/>
                    </a:lnTo>
                    <a:lnTo>
                      <a:pt x="6919" y="3782"/>
                    </a:lnTo>
                    <a:lnTo>
                      <a:pt x="7011" y="3997"/>
                    </a:lnTo>
                    <a:lnTo>
                      <a:pt x="7073" y="4213"/>
                    </a:lnTo>
                    <a:lnTo>
                      <a:pt x="7103" y="4459"/>
                    </a:lnTo>
                    <a:lnTo>
                      <a:pt x="7134" y="4705"/>
                    </a:lnTo>
                    <a:lnTo>
                      <a:pt x="7103" y="4951"/>
                    </a:lnTo>
                    <a:lnTo>
                      <a:pt x="7073" y="5197"/>
                    </a:lnTo>
                    <a:lnTo>
                      <a:pt x="7011" y="5412"/>
                    </a:lnTo>
                    <a:lnTo>
                      <a:pt x="6919" y="5658"/>
                    </a:lnTo>
                    <a:lnTo>
                      <a:pt x="6827" y="5842"/>
                    </a:lnTo>
                    <a:lnTo>
                      <a:pt x="6704" y="6058"/>
                    </a:lnTo>
                    <a:lnTo>
                      <a:pt x="6581" y="6242"/>
                    </a:lnTo>
                    <a:lnTo>
                      <a:pt x="6427" y="6427"/>
                    </a:lnTo>
                    <a:lnTo>
                      <a:pt x="6243" y="6580"/>
                    </a:lnTo>
                    <a:lnTo>
                      <a:pt x="6058" y="6703"/>
                    </a:lnTo>
                    <a:lnTo>
                      <a:pt x="5874" y="6826"/>
                    </a:lnTo>
                    <a:lnTo>
                      <a:pt x="5658" y="6919"/>
                    </a:lnTo>
                    <a:lnTo>
                      <a:pt x="5443" y="7011"/>
                    </a:lnTo>
                    <a:lnTo>
                      <a:pt x="5197" y="7072"/>
                    </a:lnTo>
                    <a:lnTo>
                      <a:pt x="4951" y="7103"/>
                    </a:lnTo>
                    <a:lnTo>
                      <a:pt x="4459" y="7103"/>
                    </a:lnTo>
                    <a:lnTo>
                      <a:pt x="4244" y="7072"/>
                    </a:lnTo>
                    <a:lnTo>
                      <a:pt x="3998" y="7011"/>
                    </a:lnTo>
                    <a:lnTo>
                      <a:pt x="3783" y="6919"/>
                    </a:lnTo>
                    <a:lnTo>
                      <a:pt x="3567" y="6826"/>
                    </a:lnTo>
                    <a:lnTo>
                      <a:pt x="3383" y="6703"/>
                    </a:lnTo>
                    <a:lnTo>
                      <a:pt x="3198" y="6580"/>
                    </a:lnTo>
                    <a:lnTo>
                      <a:pt x="3014" y="6427"/>
                    </a:lnTo>
                    <a:lnTo>
                      <a:pt x="2860" y="6242"/>
                    </a:lnTo>
                    <a:lnTo>
                      <a:pt x="2706" y="6058"/>
                    </a:lnTo>
                    <a:lnTo>
                      <a:pt x="2614" y="5842"/>
                    </a:lnTo>
                    <a:lnTo>
                      <a:pt x="2491" y="5658"/>
                    </a:lnTo>
                    <a:lnTo>
                      <a:pt x="2430" y="5412"/>
                    </a:lnTo>
                    <a:lnTo>
                      <a:pt x="2368" y="5197"/>
                    </a:lnTo>
                    <a:lnTo>
                      <a:pt x="2307" y="4951"/>
                    </a:lnTo>
                    <a:lnTo>
                      <a:pt x="2307" y="4705"/>
                    </a:lnTo>
                    <a:lnTo>
                      <a:pt x="2307" y="4459"/>
                    </a:lnTo>
                    <a:lnTo>
                      <a:pt x="2368" y="4213"/>
                    </a:lnTo>
                    <a:lnTo>
                      <a:pt x="2430" y="3997"/>
                    </a:lnTo>
                    <a:lnTo>
                      <a:pt x="2491" y="3782"/>
                    </a:lnTo>
                    <a:lnTo>
                      <a:pt x="2614" y="3567"/>
                    </a:lnTo>
                    <a:lnTo>
                      <a:pt x="2706" y="3382"/>
                    </a:lnTo>
                    <a:lnTo>
                      <a:pt x="2860" y="3198"/>
                    </a:lnTo>
                    <a:lnTo>
                      <a:pt x="3014" y="3013"/>
                    </a:lnTo>
                    <a:lnTo>
                      <a:pt x="3198" y="2860"/>
                    </a:lnTo>
                    <a:lnTo>
                      <a:pt x="3383" y="2706"/>
                    </a:lnTo>
                    <a:lnTo>
                      <a:pt x="3567" y="2583"/>
                    </a:lnTo>
                    <a:lnTo>
                      <a:pt x="3783" y="2491"/>
                    </a:lnTo>
                    <a:lnTo>
                      <a:pt x="3998" y="2429"/>
                    </a:lnTo>
                    <a:lnTo>
                      <a:pt x="4244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44" y="31"/>
                    </a:lnTo>
                    <a:lnTo>
                      <a:pt x="3752" y="92"/>
                    </a:lnTo>
                    <a:lnTo>
                      <a:pt x="3321" y="215"/>
                    </a:lnTo>
                    <a:lnTo>
                      <a:pt x="2891" y="369"/>
                    </a:lnTo>
                    <a:lnTo>
                      <a:pt x="2461" y="584"/>
                    </a:lnTo>
                    <a:lnTo>
                      <a:pt x="2092" y="800"/>
                    </a:lnTo>
                    <a:lnTo>
                      <a:pt x="1723" y="1076"/>
                    </a:lnTo>
                    <a:lnTo>
                      <a:pt x="1384" y="1384"/>
                    </a:lnTo>
                    <a:lnTo>
                      <a:pt x="1077" y="1722"/>
                    </a:lnTo>
                    <a:lnTo>
                      <a:pt x="800" y="2091"/>
                    </a:lnTo>
                    <a:lnTo>
                      <a:pt x="585" y="2460"/>
                    </a:lnTo>
                    <a:lnTo>
                      <a:pt x="370" y="2890"/>
                    </a:lnTo>
                    <a:lnTo>
                      <a:pt x="216" y="3321"/>
                    </a:lnTo>
                    <a:lnTo>
                      <a:pt x="93" y="3751"/>
                    </a:lnTo>
                    <a:lnTo>
                      <a:pt x="31" y="4243"/>
                    </a:lnTo>
                    <a:lnTo>
                      <a:pt x="1" y="4705"/>
                    </a:lnTo>
                    <a:lnTo>
                      <a:pt x="31" y="5197"/>
                    </a:lnTo>
                    <a:lnTo>
                      <a:pt x="93" y="5658"/>
                    </a:lnTo>
                    <a:lnTo>
                      <a:pt x="216" y="6119"/>
                    </a:lnTo>
                    <a:lnTo>
                      <a:pt x="370" y="6550"/>
                    </a:lnTo>
                    <a:lnTo>
                      <a:pt x="585" y="6949"/>
                    </a:lnTo>
                    <a:lnTo>
                      <a:pt x="800" y="7349"/>
                    </a:lnTo>
                    <a:lnTo>
                      <a:pt x="1077" y="7687"/>
                    </a:lnTo>
                    <a:lnTo>
                      <a:pt x="1384" y="8025"/>
                    </a:lnTo>
                    <a:lnTo>
                      <a:pt x="1723" y="8333"/>
                    </a:lnTo>
                    <a:lnTo>
                      <a:pt x="2092" y="8610"/>
                    </a:lnTo>
                    <a:lnTo>
                      <a:pt x="2461" y="8856"/>
                    </a:lnTo>
                    <a:lnTo>
                      <a:pt x="2891" y="9040"/>
                    </a:lnTo>
                    <a:lnTo>
                      <a:pt x="3321" y="9194"/>
                    </a:lnTo>
                    <a:lnTo>
                      <a:pt x="3752" y="9317"/>
                    </a:lnTo>
                    <a:lnTo>
                      <a:pt x="4244" y="9378"/>
                    </a:lnTo>
                    <a:lnTo>
                      <a:pt x="4705" y="9409"/>
                    </a:lnTo>
                    <a:lnTo>
                      <a:pt x="5197" y="9378"/>
                    </a:lnTo>
                    <a:lnTo>
                      <a:pt x="5658" y="9317"/>
                    </a:lnTo>
                    <a:lnTo>
                      <a:pt x="6120" y="9194"/>
                    </a:lnTo>
                    <a:lnTo>
                      <a:pt x="6550" y="9040"/>
                    </a:lnTo>
                    <a:lnTo>
                      <a:pt x="6950" y="8856"/>
                    </a:lnTo>
                    <a:lnTo>
                      <a:pt x="7349" y="8610"/>
                    </a:lnTo>
                    <a:lnTo>
                      <a:pt x="7718" y="8333"/>
                    </a:lnTo>
                    <a:lnTo>
                      <a:pt x="8026" y="8025"/>
                    </a:lnTo>
                    <a:lnTo>
                      <a:pt x="8333" y="7687"/>
                    </a:lnTo>
                    <a:lnTo>
                      <a:pt x="8610" y="7349"/>
                    </a:lnTo>
                    <a:lnTo>
                      <a:pt x="8856" y="6949"/>
                    </a:lnTo>
                    <a:lnTo>
                      <a:pt x="9041" y="6550"/>
                    </a:lnTo>
                    <a:lnTo>
                      <a:pt x="9194" y="6119"/>
                    </a:lnTo>
                    <a:lnTo>
                      <a:pt x="9317" y="5658"/>
                    </a:lnTo>
                    <a:lnTo>
                      <a:pt x="9379" y="5197"/>
                    </a:lnTo>
                    <a:lnTo>
                      <a:pt x="9410" y="4705"/>
                    </a:lnTo>
                    <a:lnTo>
                      <a:pt x="9379" y="4243"/>
                    </a:lnTo>
                    <a:lnTo>
                      <a:pt x="9317" y="3751"/>
                    </a:lnTo>
                    <a:lnTo>
                      <a:pt x="9194" y="3321"/>
                    </a:lnTo>
                    <a:lnTo>
                      <a:pt x="9041" y="2890"/>
                    </a:lnTo>
                    <a:lnTo>
                      <a:pt x="8856" y="2460"/>
                    </a:lnTo>
                    <a:lnTo>
                      <a:pt x="8610" y="2091"/>
                    </a:lnTo>
                    <a:lnTo>
                      <a:pt x="8333" y="1722"/>
                    </a:lnTo>
                    <a:lnTo>
                      <a:pt x="8026" y="1384"/>
                    </a:lnTo>
                    <a:lnTo>
                      <a:pt x="7718" y="1076"/>
                    </a:lnTo>
                    <a:lnTo>
                      <a:pt x="7349" y="800"/>
                    </a:lnTo>
                    <a:lnTo>
                      <a:pt x="6950" y="584"/>
                    </a:lnTo>
                    <a:lnTo>
                      <a:pt x="6550" y="369"/>
                    </a:lnTo>
                    <a:lnTo>
                      <a:pt x="6120" y="215"/>
                    </a:lnTo>
                    <a:lnTo>
                      <a:pt x="5658" y="92"/>
                    </a:lnTo>
                    <a:lnTo>
                      <a:pt x="5197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6" name="Google Shape;2626;p51"/>
              <p:cNvSpPr/>
              <p:nvPr/>
            </p:nvSpPr>
            <p:spPr>
              <a:xfrm>
                <a:off x="2404955" y="1755091"/>
                <a:ext cx="80495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9410" extrusionOk="0">
                    <a:moveTo>
                      <a:pt x="4920" y="2306"/>
                    </a:moveTo>
                    <a:lnTo>
                      <a:pt x="5166" y="2368"/>
                    </a:lnTo>
                    <a:lnTo>
                      <a:pt x="5412" y="2429"/>
                    </a:lnTo>
                    <a:lnTo>
                      <a:pt x="5627" y="2491"/>
                    </a:lnTo>
                    <a:lnTo>
                      <a:pt x="5842" y="2583"/>
                    </a:lnTo>
                    <a:lnTo>
                      <a:pt x="6027" y="2706"/>
                    </a:lnTo>
                    <a:lnTo>
                      <a:pt x="6211" y="2860"/>
                    </a:lnTo>
                    <a:lnTo>
                      <a:pt x="6396" y="3013"/>
                    </a:lnTo>
                    <a:lnTo>
                      <a:pt x="6550" y="3198"/>
                    </a:lnTo>
                    <a:lnTo>
                      <a:pt x="6673" y="3382"/>
                    </a:lnTo>
                    <a:lnTo>
                      <a:pt x="6796" y="3567"/>
                    </a:lnTo>
                    <a:lnTo>
                      <a:pt x="6919" y="3782"/>
                    </a:lnTo>
                    <a:lnTo>
                      <a:pt x="6980" y="3997"/>
                    </a:lnTo>
                    <a:lnTo>
                      <a:pt x="7042" y="4213"/>
                    </a:lnTo>
                    <a:lnTo>
                      <a:pt x="7072" y="4459"/>
                    </a:lnTo>
                    <a:lnTo>
                      <a:pt x="7103" y="4705"/>
                    </a:lnTo>
                    <a:lnTo>
                      <a:pt x="7072" y="4951"/>
                    </a:lnTo>
                    <a:lnTo>
                      <a:pt x="7042" y="5197"/>
                    </a:lnTo>
                    <a:lnTo>
                      <a:pt x="6980" y="5412"/>
                    </a:lnTo>
                    <a:lnTo>
                      <a:pt x="6919" y="5658"/>
                    </a:lnTo>
                    <a:lnTo>
                      <a:pt x="6796" y="5842"/>
                    </a:lnTo>
                    <a:lnTo>
                      <a:pt x="6673" y="6058"/>
                    </a:lnTo>
                    <a:lnTo>
                      <a:pt x="6550" y="6242"/>
                    </a:lnTo>
                    <a:lnTo>
                      <a:pt x="6396" y="6427"/>
                    </a:lnTo>
                    <a:lnTo>
                      <a:pt x="6211" y="6580"/>
                    </a:lnTo>
                    <a:lnTo>
                      <a:pt x="6027" y="6703"/>
                    </a:lnTo>
                    <a:lnTo>
                      <a:pt x="5842" y="6826"/>
                    </a:lnTo>
                    <a:lnTo>
                      <a:pt x="5627" y="6919"/>
                    </a:lnTo>
                    <a:lnTo>
                      <a:pt x="5412" y="7011"/>
                    </a:lnTo>
                    <a:lnTo>
                      <a:pt x="5166" y="7072"/>
                    </a:lnTo>
                    <a:lnTo>
                      <a:pt x="4920" y="7103"/>
                    </a:lnTo>
                    <a:lnTo>
                      <a:pt x="4459" y="7103"/>
                    </a:lnTo>
                    <a:lnTo>
                      <a:pt x="4213" y="7072"/>
                    </a:lnTo>
                    <a:lnTo>
                      <a:pt x="3967" y="7011"/>
                    </a:lnTo>
                    <a:lnTo>
                      <a:pt x="3752" y="6919"/>
                    </a:lnTo>
                    <a:lnTo>
                      <a:pt x="3536" y="6826"/>
                    </a:lnTo>
                    <a:lnTo>
                      <a:pt x="3352" y="6703"/>
                    </a:lnTo>
                    <a:lnTo>
                      <a:pt x="3167" y="6580"/>
                    </a:lnTo>
                    <a:lnTo>
                      <a:pt x="2983" y="6427"/>
                    </a:lnTo>
                    <a:lnTo>
                      <a:pt x="2829" y="6242"/>
                    </a:lnTo>
                    <a:lnTo>
                      <a:pt x="2706" y="6058"/>
                    </a:lnTo>
                    <a:lnTo>
                      <a:pt x="2583" y="5842"/>
                    </a:lnTo>
                    <a:lnTo>
                      <a:pt x="2460" y="5658"/>
                    </a:lnTo>
                    <a:lnTo>
                      <a:pt x="2399" y="5412"/>
                    </a:lnTo>
                    <a:lnTo>
                      <a:pt x="2337" y="5197"/>
                    </a:lnTo>
                    <a:lnTo>
                      <a:pt x="2306" y="4951"/>
                    </a:lnTo>
                    <a:lnTo>
                      <a:pt x="2276" y="4705"/>
                    </a:lnTo>
                    <a:lnTo>
                      <a:pt x="2306" y="4459"/>
                    </a:lnTo>
                    <a:lnTo>
                      <a:pt x="2337" y="4213"/>
                    </a:lnTo>
                    <a:lnTo>
                      <a:pt x="2399" y="3997"/>
                    </a:lnTo>
                    <a:lnTo>
                      <a:pt x="2460" y="3782"/>
                    </a:lnTo>
                    <a:lnTo>
                      <a:pt x="2583" y="3567"/>
                    </a:lnTo>
                    <a:lnTo>
                      <a:pt x="2706" y="3382"/>
                    </a:lnTo>
                    <a:lnTo>
                      <a:pt x="2829" y="3198"/>
                    </a:lnTo>
                    <a:lnTo>
                      <a:pt x="2983" y="3013"/>
                    </a:lnTo>
                    <a:lnTo>
                      <a:pt x="3167" y="2860"/>
                    </a:lnTo>
                    <a:lnTo>
                      <a:pt x="3352" y="2706"/>
                    </a:lnTo>
                    <a:lnTo>
                      <a:pt x="3536" y="2583"/>
                    </a:lnTo>
                    <a:lnTo>
                      <a:pt x="3752" y="2491"/>
                    </a:lnTo>
                    <a:lnTo>
                      <a:pt x="3967" y="2429"/>
                    </a:lnTo>
                    <a:lnTo>
                      <a:pt x="4213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13" y="31"/>
                    </a:lnTo>
                    <a:lnTo>
                      <a:pt x="3752" y="92"/>
                    </a:lnTo>
                    <a:lnTo>
                      <a:pt x="3290" y="215"/>
                    </a:lnTo>
                    <a:lnTo>
                      <a:pt x="2860" y="369"/>
                    </a:lnTo>
                    <a:lnTo>
                      <a:pt x="2460" y="584"/>
                    </a:lnTo>
                    <a:lnTo>
                      <a:pt x="2060" y="800"/>
                    </a:lnTo>
                    <a:lnTo>
                      <a:pt x="1691" y="1076"/>
                    </a:lnTo>
                    <a:lnTo>
                      <a:pt x="1353" y="1384"/>
                    </a:lnTo>
                    <a:lnTo>
                      <a:pt x="1076" y="1722"/>
                    </a:lnTo>
                    <a:lnTo>
                      <a:pt x="800" y="2091"/>
                    </a:lnTo>
                    <a:lnTo>
                      <a:pt x="554" y="2460"/>
                    </a:lnTo>
                    <a:lnTo>
                      <a:pt x="369" y="2890"/>
                    </a:lnTo>
                    <a:lnTo>
                      <a:pt x="185" y="3321"/>
                    </a:lnTo>
                    <a:lnTo>
                      <a:pt x="92" y="3751"/>
                    </a:lnTo>
                    <a:lnTo>
                      <a:pt x="0" y="4243"/>
                    </a:lnTo>
                    <a:lnTo>
                      <a:pt x="0" y="4705"/>
                    </a:lnTo>
                    <a:lnTo>
                      <a:pt x="0" y="5197"/>
                    </a:lnTo>
                    <a:lnTo>
                      <a:pt x="92" y="5658"/>
                    </a:lnTo>
                    <a:lnTo>
                      <a:pt x="185" y="6119"/>
                    </a:lnTo>
                    <a:lnTo>
                      <a:pt x="369" y="6550"/>
                    </a:lnTo>
                    <a:lnTo>
                      <a:pt x="554" y="6949"/>
                    </a:lnTo>
                    <a:lnTo>
                      <a:pt x="800" y="7349"/>
                    </a:lnTo>
                    <a:lnTo>
                      <a:pt x="1076" y="7687"/>
                    </a:lnTo>
                    <a:lnTo>
                      <a:pt x="1353" y="8025"/>
                    </a:lnTo>
                    <a:lnTo>
                      <a:pt x="1691" y="8333"/>
                    </a:lnTo>
                    <a:lnTo>
                      <a:pt x="2060" y="8610"/>
                    </a:lnTo>
                    <a:lnTo>
                      <a:pt x="2460" y="8856"/>
                    </a:lnTo>
                    <a:lnTo>
                      <a:pt x="2860" y="9040"/>
                    </a:lnTo>
                    <a:lnTo>
                      <a:pt x="3290" y="9194"/>
                    </a:lnTo>
                    <a:lnTo>
                      <a:pt x="3752" y="9317"/>
                    </a:lnTo>
                    <a:lnTo>
                      <a:pt x="4213" y="9378"/>
                    </a:lnTo>
                    <a:lnTo>
                      <a:pt x="4705" y="9409"/>
                    </a:lnTo>
                    <a:lnTo>
                      <a:pt x="5166" y="9378"/>
                    </a:lnTo>
                    <a:lnTo>
                      <a:pt x="5627" y="9317"/>
                    </a:lnTo>
                    <a:lnTo>
                      <a:pt x="6088" y="9194"/>
                    </a:lnTo>
                    <a:lnTo>
                      <a:pt x="6519" y="9040"/>
                    </a:lnTo>
                    <a:lnTo>
                      <a:pt x="6919" y="8856"/>
                    </a:lnTo>
                    <a:lnTo>
                      <a:pt x="7318" y="8610"/>
                    </a:lnTo>
                    <a:lnTo>
                      <a:pt x="7687" y="8333"/>
                    </a:lnTo>
                    <a:lnTo>
                      <a:pt x="8026" y="8025"/>
                    </a:lnTo>
                    <a:lnTo>
                      <a:pt x="8302" y="7687"/>
                    </a:lnTo>
                    <a:lnTo>
                      <a:pt x="8579" y="7349"/>
                    </a:lnTo>
                    <a:lnTo>
                      <a:pt x="8825" y="6949"/>
                    </a:lnTo>
                    <a:lnTo>
                      <a:pt x="9009" y="6550"/>
                    </a:lnTo>
                    <a:lnTo>
                      <a:pt x="9194" y="6119"/>
                    </a:lnTo>
                    <a:lnTo>
                      <a:pt x="9286" y="5658"/>
                    </a:lnTo>
                    <a:lnTo>
                      <a:pt x="9378" y="5197"/>
                    </a:lnTo>
                    <a:lnTo>
                      <a:pt x="9378" y="4705"/>
                    </a:lnTo>
                    <a:lnTo>
                      <a:pt x="9378" y="4243"/>
                    </a:lnTo>
                    <a:lnTo>
                      <a:pt x="9286" y="3751"/>
                    </a:lnTo>
                    <a:lnTo>
                      <a:pt x="9194" y="3321"/>
                    </a:lnTo>
                    <a:lnTo>
                      <a:pt x="9009" y="2890"/>
                    </a:lnTo>
                    <a:lnTo>
                      <a:pt x="8825" y="2460"/>
                    </a:lnTo>
                    <a:lnTo>
                      <a:pt x="8579" y="2091"/>
                    </a:lnTo>
                    <a:lnTo>
                      <a:pt x="8302" y="1722"/>
                    </a:lnTo>
                    <a:lnTo>
                      <a:pt x="8026" y="1384"/>
                    </a:lnTo>
                    <a:lnTo>
                      <a:pt x="7687" y="1076"/>
                    </a:lnTo>
                    <a:lnTo>
                      <a:pt x="7318" y="800"/>
                    </a:lnTo>
                    <a:lnTo>
                      <a:pt x="6919" y="584"/>
                    </a:lnTo>
                    <a:lnTo>
                      <a:pt x="6519" y="369"/>
                    </a:lnTo>
                    <a:lnTo>
                      <a:pt x="6088" y="215"/>
                    </a:lnTo>
                    <a:lnTo>
                      <a:pt x="5627" y="92"/>
                    </a:lnTo>
                    <a:lnTo>
                      <a:pt x="5166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7" name="Google Shape;2627;p51"/>
              <p:cNvSpPr/>
              <p:nvPr/>
            </p:nvSpPr>
            <p:spPr>
              <a:xfrm>
                <a:off x="2332650" y="1395150"/>
                <a:ext cx="540466" cy="471068"/>
              </a:xfrm>
              <a:custGeom>
                <a:avLst/>
                <a:gdLst/>
                <a:ahLst/>
                <a:cxnLst/>
                <a:rect l="l" t="t" r="r" b="b"/>
                <a:pathLst>
                  <a:path w="62973" h="54887" extrusionOk="0">
                    <a:moveTo>
                      <a:pt x="43847" y="3905"/>
                    </a:moveTo>
                    <a:lnTo>
                      <a:pt x="43847" y="10024"/>
                    </a:lnTo>
                    <a:lnTo>
                      <a:pt x="40096" y="10024"/>
                    </a:lnTo>
                    <a:lnTo>
                      <a:pt x="39788" y="9963"/>
                    </a:lnTo>
                    <a:lnTo>
                      <a:pt x="39481" y="9901"/>
                    </a:lnTo>
                    <a:lnTo>
                      <a:pt x="39204" y="9809"/>
                    </a:lnTo>
                    <a:lnTo>
                      <a:pt x="38927" y="9655"/>
                    </a:lnTo>
                    <a:lnTo>
                      <a:pt x="38682" y="9502"/>
                    </a:lnTo>
                    <a:lnTo>
                      <a:pt x="38436" y="9348"/>
                    </a:lnTo>
                    <a:lnTo>
                      <a:pt x="38220" y="9133"/>
                    </a:lnTo>
                    <a:lnTo>
                      <a:pt x="38036" y="8917"/>
                    </a:lnTo>
                    <a:lnTo>
                      <a:pt x="37851" y="8671"/>
                    </a:lnTo>
                    <a:lnTo>
                      <a:pt x="37698" y="8425"/>
                    </a:lnTo>
                    <a:lnTo>
                      <a:pt x="37575" y="8149"/>
                    </a:lnTo>
                    <a:lnTo>
                      <a:pt x="37482" y="7872"/>
                    </a:lnTo>
                    <a:lnTo>
                      <a:pt x="37390" y="7595"/>
                    </a:lnTo>
                    <a:lnTo>
                      <a:pt x="37359" y="7288"/>
                    </a:lnTo>
                    <a:lnTo>
                      <a:pt x="37329" y="6950"/>
                    </a:lnTo>
                    <a:lnTo>
                      <a:pt x="37359" y="6642"/>
                    </a:lnTo>
                    <a:lnTo>
                      <a:pt x="37390" y="6335"/>
                    </a:lnTo>
                    <a:lnTo>
                      <a:pt x="37482" y="6058"/>
                    </a:lnTo>
                    <a:lnTo>
                      <a:pt x="37575" y="5781"/>
                    </a:lnTo>
                    <a:lnTo>
                      <a:pt x="37698" y="5504"/>
                    </a:lnTo>
                    <a:lnTo>
                      <a:pt x="37851" y="5258"/>
                    </a:lnTo>
                    <a:lnTo>
                      <a:pt x="38036" y="5012"/>
                    </a:lnTo>
                    <a:lnTo>
                      <a:pt x="38220" y="4797"/>
                    </a:lnTo>
                    <a:lnTo>
                      <a:pt x="38436" y="4582"/>
                    </a:lnTo>
                    <a:lnTo>
                      <a:pt x="38682" y="4428"/>
                    </a:lnTo>
                    <a:lnTo>
                      <a:pt x="38927" y="4274"/>
                    </a:lnTo>
                    <a:lnTo>
                      <a:pt x="39204" y="4121"/>
                    </a:lnTo>
                    <a:lnTo>
                      <a:pt x="39481" y="4028"/>
                    </a:lnTo>
                    <a:lnTo>
                      <a:pt x="39788" y="3967"/>
                    </a:lnTo>
                    <a:lnTo>
                      <a:pt x="40096" y="3905"/>
                    </a:lnTo>
                    <a:close/>
                    <a:moveTo>
                      <a:pt x="25829" y="17711"/>
                    </a:moveTo>
                    <a:lnTo>
                      <a:pt x="25829" y="27520"/>
                    </a:lnTo>
                    <a:lnTo>
                      <a:pt x="11531" y="27520"/>
                    </a:lnTo>
                    <a:lnTo>
                      <a:pt x="12638" y="21063"/>
                    </a:lnTo>
                    <a:lnTo>
                      <a:pt x="12699" y="20725"/>
                    </a:lnTo>
                    <a:lnTo>
                      <a:pt x="12822" y="20356"/>
                    </a:lnTo>
                    <a:lnTo>
                      <a:pt x="12945" y="20048"/>
                    </a:lnTo>
                    <a:lnTo>
                      <a:pt x="13099" y="19741"/>
                    </a:lnTo>
                    <a:lnTo>
                      <a:pt x="13283" y="19433"/>
                    </a:lnTo>
                    <a:lnTo>
                      <a:pt x="13499" y="19157"/>
                    </a:lnTo>
                    <a:lnTo>
                      <a:pt x="13745" y="18911"/>
                    </a:lnTo>
                    <a:lnTo>
                      <a:pt x="13991" y="18665"/>
                    </a:lnTo>
                    <a:lnTo>
                      <a:pt x="14267" y="18449"/>
                    </a:lnTo>
                    <a:lnTo>
                      <a:pt x="14544" y="18265"/>
                    </a:lnTo>
                    <a:lnTo>
                      <a:pt x="14852" y="18111"/>
                    </a:lnTo>
                    <a:lnTo>
                      <a:pt x="15190" y="17957"/>
                    </a:lnTo>
                    <a:lnTo>
                      <a:pt x="15528" y="17865"/>
                    </a:lnTo>
                    <a:lnTo>
                      <a:pt x="15866" y="17773"/>
                    </a:lnTo>
                    <a:lnTo>
                      <a:pt x="16235" y="17742"/>
                    </a:lnTo>
                    <a:lnTo>
                      <a:pt x="16604" y="17711"/>
                    </a:lnTo>
                    <a:close/>
                    <a:moveTo>
                      <a:pt x="33885" y="17711"/>
                    </a:moveTo>
                    <a:lnTo>
                      <a:pt x="34684" y="17742"/>
                    </a:lnTo>
                    <a:lnTo>
                      <a:pt x="35453" y="17834"/>
                    </a:lnTo>
                    <a:lnTo>
                      <a:pt x="36191" y="17957"/>
                    </a:lnTo>
                    <a:lnTo>
                      <a:pt x="36960" y="18173"/>
                    </a:lnTo>
                    <a:lnTo>
                      <a:pt x="37667" y="18388"/>
                    </a:lnTo>
                    <a:lnTo>
                      <a:pt x="38374" y="18695"/>
                    </a:lnTo>
                    <a:lnTo>
                      <a:pt x="39081" y="19034"/>
                    </a:lnTo>
                    <a:lnTo>
                      <a:pt x="39727" y="19403"/>
                    </a:lnTo>
                    <a:lnTo>
                      <a:pt x="40373" y="19833"/>
                    </a:lnTo>
                    <a:lnTo>
                      <a:pt x="40988" y="20294"/>
                    </a:lnTo>
                    <a:lnTo>
                      <a:pt x="41541" y="20817"/>
                    </a:lnTo>
                    <a:lnTo>
                      <a:pt x="42095" y="21370"/>
                    </a:lnTo>
                    <a:lnTo>
                      <a:pt x="42587" y="21955"/>
                    </a:lnTo>
                    <a:lnTo>
                      <a:pt x="43048" y="22570"/>
                    </a:lnTo>
                    <a:lnTo>
                      <a:pt x="43447" y="23215"/>
                    </a:lnTo>
                    <a:lnTo>
                      <a:pt x="43816" y="23923"/>
                    </a:lnTo>
                    <a:lnTo>
                      <a:pt x="45569" y="27520"/>
                    </a:lnTo>
                    <a:lnTo>
                      <a:pt x="28135" y="27520"/>
                    </a:lnTo>
                    <a:lnTo>
                      <a:pt x="28135" y="17711"/>
                    </a:lnTo>
                    <a:close/>
                    <a:moveTo>
                      <a:pt x="60697" y="35822"/>
                    </a:moveTo>
                    <a:lnTo>
                      <a:pt x="60697" y="38005"/>
                    </a:lnTo>
                    <a:lnTo>
                      <a:pt x="58299" y="38005"/>
                    </a:lnTo>
                    <a:lnTo>
                      <a:pt x="58114" y="37975"/>
                    </a:lnTo>
                    <a:lnTo>
                      <a:pt x="57961" y="37882"/>
                    </a:lnTo>
                    <a:lnTo>
                      <a:pt x="57807" y="37790"/>
                    </a:lnTo>
                    <a:lnTo>
                      <a:pt x="57684" y="37698"/>
                    </a:lnTo>
                    <a:lnTo>
                      <a:pt x="57592" y="37575"/>
                    </a:lnTo>
                    <a:lnTo>
                      <a:pt x="57499" y="37421"/>
                    </a:lnTo>
                    <a:lnTo>
                      <a:pt x="57438" y="37237"/>
                    </a:lnTo>
                    <a:lnTo>
                      <a:pt x="57376" y="36991"/>
                    </a:lnTo>
                    <a:lnTo>
                      <a:pt x="57407" y="36745"/>
                    </a:lnTo>
                    <a:lnTo>
                      <a:pt x="57469" y="36499"/>
                    </a:lnTo>
                    <a:lnTo>
                      <a:pt x="57592" y="36283"/>
                    </a:lnTo>
                    <a:lnTo>
                      <a:pt x="57776" y="36099"/>
                    </a:lnTo>
                    <a:lnTo>
                      <a:pt x="57991" y="35945"/>
                    </a:lnTo>
                    <a:lnTo>
                      <a:pt x="58207" y="35853"/>
                    </a:lnTo>
                    <a:lnTo>
                      <a:pt x="58483" y="35822"/>
                    </a:lnTo>
                    <a:close/>
                    <a:moveTo>
                      <a:pt x="47322" y="29826"/>
                    </a:moveTo>
                    <a:lnTo>
                      <a:pt x="58360" y="31886"/>
                    </a:lnTo>
                    <a:lnTo>
                      <a:pt x="58699" y="31948"/>
                    </a:lnTo>
                    <a:lnTo>
                      <a:pt x="59037" y="32102"/>
                    </a:lnTo>
                    <a:lnTo>
                      <a:pt x="59344" y="32255"/>
                    </a:lnTo>
                    <a:lnTo>
                      <a:pt x="59621" y="32440"/>
                    </a:lnTo>
                    <a:lnTo>
                      <a:pt x="59867" y="32686"/>
                    </a:lnTo>
                    <a:lnTo>
                      <a:pt x="60082" y="32932"/>
                    </a:lnTo>
                    <a:lnTo>
                      <a:pt x="60298" y="33239"/>
                    </a:lnTo>
                    <a:lnTo>
                      <a:pt x="60451" y="33547"/>
                    </a:lnTo>
                    <a:lnTo>
                      <a:pt x="58053" y="33547"/>
                    </a:lnTo>
                    <a:lnTo>
                      <a:pt x="57684" y="33639"/>
                    </a:lnTo>
                    <a:lnTo>
                      <a:pt x="57315" y="33731"/>
                    </a:lnTo>
                    <a:lnTo>
                      <a:pt x="56946" y="33885"/>
                    </a:lnTo>
                    <a:lnTo>
                      <a:pt x="56608" y="34100"/>
                    </a:lnTo>
                    <a:lnTo>
                      <a:pt x="56300" y="34316"/>
                    </a:lnTo>
                    <a:lnTo>
                      <a:pt x="55993" y="34592"/>
                    </a:lnTo>
                    <a:lnTo>
                      <a:pt x="55747" y="34900"/>
                    </a:lnTo>
                    <a:lnTo>
                      <a:pt x="55532" y="35238"/>
                    </a:lnTo>
                    <a:lnTo>
                      <a:pt x="55347" y="35607"/>
                    </a:lnTo>
                    <a:lnTo>
                      <a:pt x="55224" y="35976"/>
                    </a:lnTo>
                    <a:lnTo>
                      <a:pt x="55132" y="36345"/>
                    </a:lnTo>
                    <a:lnTo>
                      <a:pt x="55070" y="36745"/>
                    </a:lnTo>
                    <a:lnTo>
                      <a:pt x="55101" y="37144"/>
                    </a:lnTo>
                    <a:lnTo>
                      <a:pt x="55132" y="37544"/>
                    </a:lnTo>
                    <a:lnTo>
                      <a:pt x="55224" y="37913"/>
                    </a:lnTo>
                    <a:lnTo>
                      <a:pt x="55316" y="38190"/>
                    </a:lnTo>
                    <a:lnTo>
                      <a:pt x="55439" y="38436"/>
                    </a:lnTo>
                    <a:lnTo>
                      <a:pt x="55562" y="38682"/>
                    </a:lnTo>
                    <a:lnTo>
                      <a:pt x="55716" y="38897"/>
                    </a:lnTo>
                    <a:lnTo>
                      <a:pt x="55870" y="39112"/>
                    </a:lnTo>
                    <a:lnTo>
                      <a:pt x="56054" y="39297"/>
                    </a:lnTo>
                    <a:lnTo>
                      <a:pt x="56239" y="39481"/>
                    </a:lnTo>
                    <a:lnTo>
                      <a:pt x="56454" y="39666"/>
                    </a:lnTo>
                    <a:lnTo>
                      <a:pt x="56669" y="39789"/>
                    </a:lnTo>
                    <a:lnTo>
                      <a:pt x="56915" y="39942"/>
                    </a:lnTo>
                    <a:lnTo>
                      <a:pt x="57130" y="40035"/>
                    </a:lnTo>
                    <a:lnTo>
                      <a:pt x="57407" y="40127"/>
                    </a:lnTo>
                    <a:lnTo>
                      <a:pt x="57653" y="40219"/>
                    </a:lnTo>
                    <a:lnTo>
                      <a:pt x="57930" y="40281"/>
                    </a:lnTo>
                    <a:lnTo>
                      <a:pt x="58207" y="40311"/>
                    </a:lnTo>
                    <a:lnTo>
                      <a:pt x="60697" y="40311"/>
                    </a:lnTo>
                    <a:lnTo>
                      <a:pt x="60697" y="45293"/>
                    </a:lnTo>
                    <a:lnTo>
                      <a:pt x="57592" y="45293"/>
                    </a:lnTo>
                    <a:lnTo>
                      <a:pt x="57438" y="44585"/>
                    </a:lnTo>
                    <a:lnTo>
                      <a:pt x="57223" y="43878"/>
                    </a:lnTo>
                    <a:lnTo>
                      <a:pt x="56946" y="43202"/>
                    </a:lnTo>
                    <a:lnTo>
                      <a:pt x="56638" y="42587"/>
                    </a:lnTo>
                    <a:lnTo>
                      <a:pt x="56239" y="41972"/>
                    </a:lnTo>
                    <a:lnTo>
                      <a:pt x="55808" y="41418"/>
                    </a:lnTo>
                    <a:lnTo>
                      <a:pt x="55347" y="40896"/>
                    </a:lnTo>
                    <a:lnTo>
                      <a:pt x="54824" y="40404"/>
                    </a:lnTo>
                    <a:lnTo>
                      <a:pt x="54271" y="39973"/>
                    </a:lnTo>
                    <a:lnTo>
                      <a:pt x="53656" y="39574"/>
                    </a:lnTo>
                    <a:lnTo>
                      <a:pt x="53041" y="39235"/>
                    </a:lnTo>
                    <a:lnTo>
                      <a:pt x="52364" y="38959"/>
                    </a:lnTo>
                    <a:lnTo>
                      <a:pt x="51688" y="38743"/>
                    </a:lnTo>
                    <a:lnTo>
                      <a:pt x="50981" y="38559"/>
                    </a:lnTo>
                    <a:lnTo>
                      <a:pt x="50243" y="38467"/>
                    </a:lnTo>
                    <a:lnTo>
                      <a:pt x="49474" y="38436"/>
                    </a:lnTo>
                    <a:lnTo>
                      <a:pt x="48736" y="38467"/>
                    </a:lnTo>
                    <a:lnTo>
                      <a:pt x="47998" y="38559"/>
                    </a:lnTo>
                    <a:lnTo>
                      <a:pt x="47291" y="38743"/>
                    </a:lnTo>
                    <a:lnTo>
                      <a:pt x="46584" y="38959"/>
                    </a:lnTo>
                    <a:lnTo>
                      <a:pt x="45938" y="39235"/>
                    </a:lnTo>
                    <a:lnTo>
                      <a:pt x="45292" y="39574"/>
                    </a:lnTo>
                    <a:lnTo>
                      <a:pt x="44708" y="39973"/>
                    </a:lnTo>
                    <a:lnTo>
                      <a:pt x="44155" y="40404"/>
                    </a:lnTo>
                    <a:lnTo>
                      <a:pt x="43632" y="40896"/>
                    </a:lnTo>
                    <a:lnTo>
                      <a:pt x="43140" y="41418"/>
                    </a:lnTo>
                    <a:lnTo>
                      <a:pt x="42710" y="41972"/>
                    </a:lnTo>
                    <a:lnTo>
                      <a:pt x="42341" y="42587"/>
                    </a:lnTo>
                    <a:lnTo>
                      <a:pt x="42002" y="43202"/>
                    </a:lnTo>
                    <a:lnTo>
                      <a:pt x="41726" y="43878"/>
                    </a:lnTo>
                    <a:lnTo>
                      <a:pt x="41510" y="44585"/>
                    </a:lnTo>
                    <a:lnTo>
                      <a:pt x="41387" y="45293"/>
                    </a:lnTo>
                    <a:lnTo>
                      <a:pt x="21217" y="45293"/>
                    </a:lnTo>
                    <a:lnTo>
                      <a:pt x="21063" y="44585"/>
                    </a:lnTo>
                    <a:lnTo>
                      <a:pt x="20848" y="43878"/>
                    </a:lnTo>
                    <a:lnTo>
                      <a:pt x="20571" y="43202"/>
                    </a:lnTo>
                    <a:lnTo>
                      <a:pt x="20263" y="42587"/>
                    </a:lnTo>
                    <a:lnTo>
                      <a:pt x="19864" y="41972"/>
                    </a:lnTo>
                    <a:lnTo>
                      <a:pt x="19433" y="41418"/>
                    </a:lnTo>
                    <a:lnTo>
                      <a:pt x="18972" y="40896"/>
                    </a:lnTo>
                    <a:lnTo>
                      <a:pt x="18449" y="40404"/>
                    </a:lnTo>
                    <a:lnTo>
                      <a:pt x="17896" y="39973"/>
                    </a:lnTo>
                    <a:lnTo>
                      <a:pt x="17311" y="39574"/>
                    </a:lnTo>
                    <a:lnTo>
                      <a:pt x="16666" y="39235"/>
                    </a:lnTo>
                    <a:lnTo>
                      <a:pt x="16020" y="38959"/>
                    </a:lnTo>
                    <a:lnTo>
                      <a:pt x="15313" y="38743"/>
                    </a:lnTo>
                    <a:lnTo>
                      <a:pt x="14606" y="38559"/>
                    </a:lnTo>
                    <a:lnTo>
                      <a:pt x="13868" y="38467"/>
                    </a:lnTo>
                    <a:lnTo>
                      <a:pt x="13130" y="38436"/>
                    </a:lnTo>
                    <a:lnTo>
                      <a:pt x="12361" y="38467"/>
                    </a:lnTo>
                    <a:lnTo>
                      <a:pt x="11623" y="38559"/>
                    </a:lnTo>
                    <a:lnTo>
                      <a:pt x="10916" y="38743"/>
                    </a:lnTo>
                    <a:lnTo>
                      <a:pt x="10209" y="38959"/>
                    </a:lnTo>
                    <a:lnTo>
                      <a:pt x="9563" y="39235"/>
                    </a:lnTo>
                    <a:lnTo>
                      <a:pt x="8917" y="39574"/>
                    </a:lnTo>
                    <a:lnTo>
                      <a:pt x="8333" y="39973"/>
                    </a:lnTo>
                    <a:lnTo>
                      <a:pt x="7780" y="40404"/>
                    </a:lnTo>
                    <a:lnTo>
                      <a:pt x="7257" y="40896"/>
                    </a:lnTo>
                    <a:lnTo>
                      <a:pt x="6796" y="41418"/>
                    </a:lnTo>
                    <a:lnTo>
                      <a:pt x="6365" y="41972"/>
                    </a:lnTo>
                    <a:lnTo>
                      <a:pt x="5965" y="42587"/>
                    </a:lnTo>
                    <a:lnTo>
                      <a:pt x="5658" y="43202"/>
                    </a:lnTo>
                    <a:lnTo>
                      <a:pt x="5381" y="43878"/>
                    </a:lnTo>
                    <a:lnTo>
                      <a:pt x="5166" y="44585"/>
                    </a:lnTo>
                    <a:lnTo>
                      <a:pt x="5012" y="45293"/>
                    </a:lnTo>
                    <a:lnTo>
                      <a:pt x="2306" y="45293"/>
                    </a:lnTo>
                    <a:lnTo>
                      <a:pt x="2306" y="32163"/>
                    </a:lnTo>
                    <a:lnTo>
                      <a:pt x="2306" y="31917"/>
                    </a:lnTo>
                    <a:lnTo>
                      <a:pt x="2368" y="31671"/>
                    </a:lnTo>
                    <a:lnTo>
                      <a:pt x="2399" y="31456"/>
                    </a:lnTo>
                    <a:lnTo>
                      <a:pt x="2491" y="31241"/>
                    </a:lnTo>
                    <a:lnTo>
                      <a:pt x="2583" y="31025"/>
                    </a:lnTo>
                    <a:lnTo>
                      <a:pt x="2706" y="30841"/>
                    </a:lnTo>
                    <a:lnTo>
                      <a:pt x="2829" y="30656"/>
                    </a:lnTo>
                    <a:lnTo>
                      <a:pt x="2983" y="30503"/>
                    </a:lnTo>
                    <a:lnTo>
                      <a:pt x="3167" y="30349"/>
                    </a:lnTo>
                    <a:lnTo>
                      <a:pt x="3352" y="30226"/>
                    </a:lnTo>
                    <a:lnTo>
                      <a:pt x="3536" y="30103"/>
                    </a:lnTo>
                    <a:lnTo>
                      <a:pt x="3752" y="30011"/>
                    </a:lnTo>
                    <a:lnTo>
                      <a:pt x="3936" y="29919"/>
                    </a:lnTo>
                    <a:lnTo>
                      <a:pt x="4182" y="29857"/>
                    </a:lnTo>
                    <a:lnTo>
                      <a:pt x="4397" y="29826"/>
                    </a:lnTo>
                    <a:lnTo>
                      <a:pt x="5012" y="29826"/>
                    </a:lnTo>
                    <a:lnTo>
                      <a:pt x="5012" y="35146"/>
                    </a:lnTo>
                    <a:lnTo>
                      <a:pt x="5043" y="35361"/>
                    </a:lnTo>
                    <a:lnTo>
                      <a:pt x="5104" y="35576"/>
                    </a:lnTo>
                    <a:lnTo>
                      <a:pt x="5197" y="35791"/>
                    </a:lnTo>
                    <a:lnTo>
                      <a:pt x="5350" y="35945"/>
                    </a:lnTo>
                    <a:lnTo>
                      <a:pt x="5535" y="36099"/>
                    </a:lnTo>
                    <a:lnTo>
                      <a:pt x="5719" y="36191"/>
                    </a:lnTo>
                    <a:lnTo>
                      <a:pt x="5935" y="36283"/>
                    </a:lnTo>
                    <a:lnTo>
                      <a:pt x="6396" y="36283"/>
                    </a:lnTo>
                    <a:lnTo>
                      <a:pt x="6611" y="36191"/>
                    </a:lnTo>
                    <a:lnTo>
                      <a:pt x="6796" y="36099"/>
                    </a:lnTo>
                    <a:lnTo>
                      <a:pt x="6980" y="35945"/>
                    </a:lnTo>
                    <a:lnTo>
                      <a:pt x="7103" y="35791"/>
                    </a:lnTo>
                    <a:lnTo>
                      <a:pt x="7226" y="35576"/>
                    </a:lnTo>
                    <a:lnTo>
                      <a:pt x="7288" y="35361"/>
                    </a:lnTo>
                    <a:lnTo>
                      <a:pt x="7318" y="35146"/>
                    </a:lnTo>
                    <a:lnTo>
                      <a:pt x="7318" y="29826"/>
                    </a:lnTo>
                    <a:close/>
                    <a:moveTo>
                      <a:pt x="13130" y="40711"/>
                    </a:moveTo>
                    <a:lnTo>
                      <a:pt x="13714" y="40742"/>
                    </a:lnTo>
                    <a:lnTo>
                      <a:pt x="14298" y="40834"/>
                    </a:lnTo>
                    <a:lnTo>
                      <a:pt x="14882" y="40988"/>
                    </a:lnTo>
                    <a:lnTo>
                      <a:pt x="15405" y="41203"/>
                    </a:lnTo>
                    <a:lnTo>
                      <a:pt x="15928" y="41449"/>
                    </a:lnTo>
                    <a:lnTo>
                      <a:pt x="16420" y="41726"/>
                    </a:lnTo>
                    <a:lnTo>
                      <a:pt x="16881" y="42095"/>
                    </a:lnTo>
                    <a:lnTo>
                      <a:pt x="17311" y="42464"/>
                    </a:lnTo>
                    <a:lnTo>
                      <a:pt x="17680" y="42894"/>
                    </a:lnTo>
                    <a:lnTo>
                      <a:pt x="18019" y="43356"/>
                    </a:lnTo>
                    <a:lnTo>
                      <a:pt x="18326" y="43817"/>
                    </a:lnTo>
                    <a:lnTo>
                      <a:pt x="18572" y="44340"/>
                    </a:lnTo>
                    <a:lnTo>
                      <a:pt x="18787" y="44893"/>
                    </a:lnTo>
                    <a:lnTo>
                      <a:pt x="18910" y="45446"/>
                    </a:lnTo>
                    <a:lnTo>
                      <a:pt x="19003" y="46061"/>
                    </a:lnTo>
                    <a:lnTo>
                      <a:pt x="19033" y="46646"/>
                    </a:lnTo>
                    <a:lnTo>
                      <a:pt x="19003" y="47261"/>
                    </a:lnTo>
                    <a:lnTo>
                      <a:pt x="18910" y="47845"/>
                    </a:lnTo>
                    <a:lnTo>
                      <a:pt x="18787" y="48398"/>
                    </a:lnTo>
                    <a:lnTo>
                      <a:pt x="18572" y="48952"/>
                    </a:lnTo>
                    <a:lnTo>
                      <a:pt x="18326" y="49474"/>
                    </a:lnTo>
                    <a:lnTo>
                      <a:pt x="18019" y="49966"/>
                    </a:lnTo>
                    <a:lnTo>
                      <a:pt x="17680" y="50428"/>
                    </a:lnTo>
                    <a:lnTo>
                      <a:pt x="17311" y="50827"/>
                    </a:lnTo>
                    <a:lnTo>
                      <a:pt x="16881" y="51227"/>
                    </a:lnTo>
                    <a:lnTo>
                      <a:pt x="16420" y="51565"/>
                    </a:lnTo>
                    <a:lnTo>
                      <a:pt x="15928" y="51873"/>
                    </a:lnTo>
                    <a:lnTo>
                      <a:pt x="15405" y="52119"/>
                    </a:lnTo>
                    <a:lnTo>
                      <a:pt x="14882" y="52303"/>
                    </a:lnTo>
                    <a:lnTo>
                      <a:pt x="14298" y="52457"/>
                    </a:lnTo>
                    <a:lnTo>
                      <a:pt x="13714" y="52549"/>
                    </a:lnTo>
                    <a:lnTo>
                      <a:pt x="13130" y="52580"/>
                    </a:lnTo>
                    <a:lnTo>
                      <a:pt x="12515" y="52549"/>
                    </a:lnTo>
                    <a:lnTo>
                      <a:pt x="11931" y="52457"/>
                    </a:lnTo>
                    <a:lnTo>
                      <a:pt x="11346" y="52303"/>
                    </a:lnTo>
                    <a:lnTo>
                      <a:pt x="10824" y="52119"/>
                    </a:lnTo>
                    <a:lnTo>
                      <a:pt x="10301" y="51873"/>
                    </a:lnTo>
                    <a:lnTo>
                      <a:pt x="9809" y="51565"/>
                    </a:lnTo>
                    <a:lnTo>
                      <a:pt x="9348" y="51227"/>
                    </a:lnTo>
                    <a:lnTo>
                      <a:pt x="8917" y="50827"/>
                    </a:lnTo>
                    <a:lnTo>
                      <a:pt x="8548" y="50428"/>
                    </a:lnTo>
                    <a:lnTo>
                      <a:pt x="8210" y="49966"/>
                    </a:lnTo>
                    <a:lnTo>
                      <a:pt x="7903" y="49474"/>
                    </a:lnTo>
                    <a:lnTo>
                      <a:pt x="7657" y="48952"/>
                    </a:lnTo>
                    <a:lnTo>
                      <a:pt x="7441" y="48398"/>
                    </a:lnTo>
                    <a:lnTo>
                      <a:pt x="7318" y="47845"/>
                    </a:lnTo>
                    <a:lnTo>
                      <a:pt x="7226" y="47261"/>
                    </a:lnTo>
                    <a:lnTo>
                      <a:pt x="7195" y="46646"/>
                    </a:lnTo>
                    <a:lnTo>
                      <a:pt x="7226" y="46061"/>
                    </a:lnTo>
                    <a:lnTo>
                      <a:pt x="7318" y="45446"/>
                    </a:lnTo>
                    <a:lnTo>
                      <a:pt x="7441" y="44893"/>
                    </a:lnTo>
                    <a:lnTo>
                      <a:pt x="7657" y="44340"/>
                    </a:lnTo>
                    <a:lnTo>
                      <a:pt x="7903" y="43817"/>
                    </a:lnTo>
                    <a:lnTo>
                      <a:pt x="8210" y="43356"/>
                    </a:lnTo>
                    <a:lnTo>
                      <a:pt x="8548" y="42894"/>
                    </a:lnTo>
                    <a:lnTo>
                      <a:pt x="8917" y="42464"/>
                    </a:lnTo>
                    <a:lnTo>
                      <a:pt x="9348" y="42095"/>
                    </a:lnTo>
                    <a:lnTo>
                      <a:pt x="9809" y="41726"/>
                    </a:lnTo>
                    <a:lnTo>
                      <a:pt x="10301" y="41449"/>
                    </a:lnTo>
                    <a:lnTo>
                      <a:pt x="10824" y="41203"/>
                    </a:lnTo>
                    <a:lnTo>
                      <a:pt x="11346" y="40988"/>
                    </a:lnTo>
                    <a:lnTo>
                      <a:pt x="11931" y="40834"/>
                    </a:lnTo>
                    <a:lnTo>
                      <a:pt x="12515" y="40742"/>
                    </a:lnTo>
                    <a:lnTo>
                      <a:pt x="13130" y="40711"/>
                    </a:lnTo>
                    <a:close/>
                    <a:moveTo>
                      <a:pt x="49474" y="40711"/>
                    </a:moveTo>
                    <a:lnTo>
                      <a:pt x="50089" y="40742"/>
                    </a:lnTo>
                    <a:lnTo>
                      <a:pt x="50673" y="40834"/>
                    </a:lnTo>
                    <a:lnTo>
                      <a:pt x="51258" y="40988"/>
                    </a:lnTo>
                    <a:lnTo>
                      <a:pt x="51780" y="41203"/>
                    </a:lnTo>
                    <a:lnTo>
                      <a:pt x="52303" y="41449"/>
                    </a:lnTo>
                    <a:lnTo>
                      <a:pt x="52795" y="41726"/>
                    </a:lnTo>
                    <a:lnTo>
                      <a:pt x="53256" y="42095"/>
                    </a:lnTo>
                    <a:lnTo>
                      <a:pt x="53687" y="42464"/>
                    </a:lnTo>
                    <a:lnTo>
                      <a:pt x="54056" y="42894"/>
                    </a:lnTo>
                    <a:lnTo>
                      <a:pt x="54394" y="43356"/>
                    </a:lnTo>
                    <a:lnTo>
                      <a:pt x="54701" y="43817"/>
                    </a:lnTo>
                    <a:lnTo>
                      <a:pt x="54947" y="44340"/>
                    </a:lnTo>
                    <a:lnTo>
                      <a:pt x="55132" y="44893"/>
                    </a:lnTo>
                    <a:lnTo>
                      <a:pt x="55286" y="45446"/>
                    </a:lnTo>
                    <a:lnTo>
                      <a:pt x="55378" y="46061"/>
                    </a:lnTo>
                    <a:lnTo>
                      <a:pt x="55409" y="46646"/>
                    </a:lnTo>
                    <a:lnTo>
                      <a:pt x="55378" y="47261"/>
                    </a:lnTo>
                    <a:lnTo>
                      <a:pt x="55286" y="47845"/>
                    </a:lnTo>
                    <a:lnTo>
                      <a:pt x="55132" y="48398"/>
                    </a:lnTo>
                    <a:lnTo>
                      <a:pt x="54947" y="48952"/>
                    </a:lnTo>
                    <a:lnTo>
                      <a:pt x="54701" y="49474"/>
                    </a:lnTo>
                    <a:lnTo>
                      <a:pt x="54394" y="49966"/>
                    </a:lnTo>
                    <a:lnTo>
                      <a:pt x="54056" y="50428"/>
                    </a:lnTo>
                    <a:lnTo>
                      <a:pt x="53687" y="50827"/>
                    </a:lnTo>
                    <a:lnTo>
                      <a:pt x="53256" y="51227"/>
                    </a:lnTo>
                    <a:lnTo>
                      <a:pt x="52795" y="51565"/>
                    </a:lnTo>
                    <a:lnTo>
                      <a:pt x="52303" y="51873"/>
                    </a:lnTo>
                    <a:lnTo>
                      <a:pt x="51780" y="52119"/>
                    </a:lnTo>
                    <a:lnTo>
                      <a:pt x="51258" y="52303"/>
                    </a:lnTo>
                    <a:lnTo>
                      <a:pt x="50673" y="52457"/>
                    </a:lnTo>
                    <a:lnTo>
                      <a:pt x="50089" y="52549"/>
                    </a:lnTo>
                    <a:lnTo>
                      <a:pt x="49474" y="52580"/>
                    </a:lnTo>
                    <a:lnTo>
                      <a:pt x="48890" y="52549"/>
                    </a:lnTo>
                    <a:lnTo>
                      <a:pt x="48275" y="52457"/>
                    </a:lnTo>
                    <a:lnTo>
                      <a:pt x="47721" y="52303"/>
                    </a:lnTo>
                    <a:lnTo>
                      <a:pt x="47168" y="52119"/>
                    </a:lnTo>
                    <a:lnTo>
                      <a:pt x="46645" y="51873"/>
                    </a:lnTo>
                    <a:lnTo>
                      <a:pt x="46184" y="51565"/>
                    </a:lnTo>
                    <a:lnTo>
                      <a:pt x="45723" y="51227"/>
                    </a:lnTo>
                    <a:lnTo>
                      <a:pt x="45292" y="50827"/>
                    </a:lnTo>
                    <a:lnTo>
                      <a:pt x="44923" y="50428"/>
                    </a:lnTo>
                    <a:lnTo>
                      <a:pt x="44554" y="49966"/>
                    </a:lnTo>
                    <a:lnTo>
                      <a:pt x="44278" y="49474"/>
                    </a:lnTo>
                    <a:lnTo>
                      <a:pt x="44032" y="48952"/>
                    </a:lnTo>
                    <a:lnTo>
                      <a:pt x="43816" y="48398"/>
                    </a:lnTo>
                    <a:lnTo>
                      <a:pt x="43663" y="47845"/>
                    </a:lnTo>
                    <a:lnTo>
                      <a:pt x="43570" y="47261"/>
                    </a:lnTo>
                    <a:lnTo>
                      <a:pt x="43540" y="46646"/>
                    </a:lnTo>
                    <a:lnTo>
                      <a:pt x="43570" y="46061"/>
                    </a:lnTo>
                    <a:lnTo>
                      <a:pt x="43663" y="45446"/>
                    </a:lnTo>
                    <a:lnTo>
                      <a:pt x="43816" y="44893"/>
                    </a:lnTo>
                    <a:lnTo>
                      <a:pt x="44032" y="44340"/>
                    </a:lnTo>
                    <a:lnTo>
                      <a:pt x="44278" y="43817"/>
                    </a:lnTo>
                    <a:lnTo>
                      <a:pt x="44554" y="43356"/>
                    </a:lnTo>
                    <a:lnTo>
                      <a:pt x="44923" y="42894"/>
                    </a:lnTo>
                    <a:lnTo>
                      <a:pt x="45292" y="42464"/>
                    </a:lnTo>
                    <a:lnTo>
                      <a:pt x="45723" y="42095"/>
                    </a:lnTo>
                    <a:lnTo>
                      <a:pt x="46184" y="41726"/>
                    </a:lnTo>
                    <a:lnTo>
                      <a:pt x="46645" y="41449"/>
                    </a:lnTo>
                    <a:lnTo>
                      <a:pt x="47168" y="41203"/>
                    </a:lnTo>
                    <a:lnTo>
                      <a:pt x="47721" y="40988"/>
                    </a:lnTo>
                    <a:lnTo>
                      <a:pt x="48275" y="40834"/>
                    </a:lnTo>
                    <a:lnTo>
                      <a:pt x="48890" y="40742"/>
                    </a:lnTo>
                    <a:lnTo>
                      <a:pt x="49474" y="40711"/>
                    </a:lnTo>
                    <a:close/>
                    <a:moveTo>
                      <a:pt x="45016" y="0"/>
                    </a:moveTo>
                    <a:lnTo>
                      <a:pt x="44770" y="31"/>
                    </a:lnTo>
                    <a:lnTo>
                      <a:pt x="44554" y="93"/>
                    </a:lnTo>
                    <a:lnTo>
                      <a:pt x="44370" y="216"/>
                    </a:lnTo>
                    <a:lnTo>
                      <a:pt x="44185" y="339"/>
                    </a:lnTo>
                    <a:lnTo>
                      <a:pt x="44062" y="523"/>
                    </a:lnTo>
                    <a:lnTo>
                      <a:pt x="43939" y="708"/>
                    </a:lnTo>
                    <a:lnTo>
                      <a:pt x="43878" y="923"/>
                    </a:lnTo>
                    <a:lnTo>
                      <a:pt x="43847" y="1169"/>
                    </a:lnTo>
                    <a:lnTo>
                      <a:pt x="43847" y="1599"/>
                    </a:lnTo>
                    <a:lnTo>
                      <a:pt x="40403" y="1599"/>
                    </a:lnTo>
                    <a:lnTo>
                      <a:pt x="39911" y="1630"/>
                    </a:lnTo>
                    <a:lnTo>
                      <a:pt x="39450" y="1692"/>
                    </a:lnTo>
                    <a:lnTo>
                      <a:pt x="39020" y="1784"/>
                    </a:lnTo>
                    <a:lnTo>
                      <a:pt x="38589" y="1907"/>
                    </a:lnTo>
                    <a:lnTo>
                      <a:pt x="38159" y="2091"/>
                    </a:lnTo>
                    <a:lnTo>
                      <a:pt x="37759" y="2307"/>
                    </a:lnTo>
                    <a:lnTo>
                      <a:pt x="37359" y="2522"/>
                    </a:lnTo>
                    <a:lnTo>
                      <a:pt x="37021" y="2798"/>
                    </a:lnTo>
                    <a:lnTo>
                      <a:pt x="36683" y="3106"/>
                    </a:lnTo>
                    <a:lnTo>
                      <a:pt x="36375" y="3413"/>
                    </a:lnTo>
                    <a:lnTo>
                      <a:pt x="36099" y="3782"/>
                    </a:lnTo>
                    <a:lnTo>
                      <a:pt x="35853" y="4151"/>
                    </a:lnTo>
                    <a:lnTo>
                      <a:pt x="35607" y="4520"/>
                    </a:lnTo>
                    <a:lnTo>
                      <a:pt x="35422" y="4951"/>
                    </a:lnTo>
                    <a:lnTo>
                      <a:pt x="35268" y="5381"/>
                    </a:lnTo>
                    <a:lnTo>
                      <a:pt x="35145" y="5812"/>
                    </a:lnTo>
                    <a:lnTo>
                      <a:pt x="17957" y="5812"/>
                    </a:lnTo>
                    <a:lnTo>
                      <a:pt x="17281" y="5843"/>
                    </a:lnTo>
                    <a:lnTo>
                      <a:pt x="16635" y="5873"/>
                    </a:lnTo>
                    <a:lnTo>
                      <a:pt x="15989" y="5966"/>
                    </a:lnTo>
                    <a:lnTo>
                      <a:pt x="15344" y="6089"/>
                    </a:lnTo>
                    <a:lnTo>
                      <a:pt x="14729" y="6212"/>
                    </a:lnTo>
                    <a:lnTo>
                      <a:pt x="14114" y="6396"/>
                    </a:lnTo>
                    <a:lnTo>
                      <a:pt x="13499" y="6611"/>
                    </a:lnTo>
                    <a:lnTo>
                      <a:pt x="12914" y="6827"/>
                    </a:lnTo>
                    <a:lnTo>
                      <a:pt x="12361" y="7103"/>
                    </a:lnTo>
                    <a:lnTo>
                      <a:pt x="11808" y="7380"/>
                    </a:lnTo>
                    <a:lnTo>
                      <a:pt x="11254" y="7687"/>
                    </a:lnTo>
                    <a:lnTo>
                      <a:pt x="10731" y="8026"/>
                    </a:lnTo>
                    <a:lnTo>
                      <a:pt x="10209" y="8395"/>
                    </a:lnTo>
                    <a:lnTo>
                      <a:pt x="9717" y="8764"/>
                    </a:lnTo>
                    <a:lnTo>
                      <a:pt x="9255" y="9194"/>
                    </a:lnTo>
                    <a:lnTo>
                      <a:pt x="8825" y="9625"/>
                    </a:lnTo>
                    <a:lnTo>
                      <a:pt x="8394" y="10055"/>
                    </a:lnTo>
                    <a:lnTo>
                      <a:pt x="7964" y="10516"/>
                    </a:lnTo>
                    <a:lnTo>
                      <a:pt x="7595" y="11008"/>
                    </a:lnTo>
                    <a:lnTo>
                      <a:pt x="7226" y="11531"/>
                    </a:lnTo>
                    <a:lnTo>
                      <a:pt x="6888" y="12054"/>
                    </a:lnTo>
                    <a:lnTo>
                      <a:pt x="6580" y="12607"/>
                    </a:lnTo>
                    <a:lnTo>
                      <a:pt x="6304" y="13161"/>
                    </a:lnTo>
                    <a:lnTo>
                      <a:pt x="6027" y="13714"/>
                    </a:lnTo>
                    <a:lnTo>
                      <a:pt x="5812" y="14329"/>
                    </a:lnTo>
                    <a:lnTo>
                      <a:pt x="5596" y="14913"/>
                    </a:lnTo>
                    <a:lnTo>
                      <a:pt x="5412" y="15528"/>
                    </a:lnTo>
                    <a:lnTo>
                      <a:pt x="5289" y="16143"/>
                    </a:lnTo>
                    <a:lnTo>
                      <a:pt x="5166" y="16789"/>
                    </a:lnTo>
                    <a:lnTo>
                      <a:pt x="5074" y="17435"/>
                    </a:lnTo>
                    <a:lnTo>
                      <a:pt x="5043" y="18111"/>
                    </a:lnTo>
                    <a:lnTo>
                      <a:pt x="5012" y="18757"/>
                    </a:lnTo>
                    <a:lnTo>
                      <a:pt x="5012" y="27520"/>
                    </a:lnTo>
                    <a:lnTo>
                      <a:pt x="4643" y="27520"/>
                    </a:lnTo>
                    <a:lnTo>
                      <a:pt x="4182" y="27551"/>
                    </a:lnTo>
                    <a:lnTo>
                      <a:pt x="3721" y="27612"/>
                    </a:lnTo>
                    <a:lnTo>
                      <a:pt x="3260" y="27735"/>
                    </a:lnTo>
                    <a:lnTo>
                      <a:pt x="2829" y="27889"/>
                    </a:lnTo>
                    <a:lnTo>
                      <a:pt x="2429" y="28074"/>
                    </a:lnTo>
                    <a:lnTo>
                      <a:pt x="2060" y="28320"/>
                    </a:lnTo>
                    <a:lnTo>
                      <a:pt x="1691" y="28566"/>
                    </a:lnTo>
                    <a:lnTo>
                      <a:pt x="1384" y="28873"/>
                    </a:lnTo>
                    <a:lnTo>
                      <a:pt x="1076" y="29211"/>
                    </a:lnTo>
                    <a:lnTo>
                      <a:pt x="800" y="29550"/>
                    </a:lnTo>
                    <a:lnTo>
                      <a:pt x="584" y="29949"/>
                    </a:lnTo>
                    <a:lnTo>
                      <a:pt x="369" y="30349"/>
                    </a:lnTo>
                    <a:lnTo>
                      <a:pt x="215" y="30779"/>
                    </a:lnTo>
                    <a:lnTo>
                      <a:pt x="92" y="31210"/>
                    </a:lnTo>
                    <a:lnTo>
                      <a:pt x="31" y="31671"/>
                    </a:lnTo>
                    <a:lnTo>
                      <a:pt x="0" y="32163"/>
                    </a:lnTo>
                    <a:lnTo>
                      <a:pt x="0" y="46430"/>
                    </a:lnTo>
                    <a:lnTo>
                      <a:pt x="31" y="46676"/>
                    </a:lnTo>
                    <a:lnTo>
                      <a:pt x="92" y="46892"/>
                    </a:lnTo>
                    <a:lnTo>
                      <a:pt x="215" y="47076"/>
                    </a:lnTo>
                    <a:lnTo>
                      <a:pt x="338" y="47261"/>
                    </a:lnTo>
                    <a:lnTo>
                      <a:pt x="523" y="47384"/>
                    </a:lnTo>
                    <a:lnTo>
                      <a:pt x="707" y="47507"/>
                    </a:lnTo>
                    <a:lnTo>
                      <a:pt x="923" y="47568"/>
                    </a:lnTo>
                    <a:lnTo>
                      <a:pt x="1169" y="47599"/>
                    </a:lnTo>
                    <a:lnTo>
                      <a:pt x="4951" y="47599"/>
                    </a:lnTo>
                    <a:lnTo>
                      <a:pt x="5074" y="48337"/>
                    </a:lnTo>
                    <a:lnTo>
                      <a:pt x="5258" y="49075"/>
                    </a:lnTo>
                    <a:lnTo>
                      <a:pt x="5504" y="49782"/>
                    </a:lnTo>
                    <a:lnTo>
                      <a:pt x="5812" y="50458"/>
                    </a:lnTo>
                    <a:lnTo>
                      <a:pt x="6211" y="51104"/>
                    </a:lnTo>
                    <a:lnTo>
                      <a:pt x="6611" y="51688"/>
                    </a:lnTo>
                    <a:lnTo>
                      <a:pt x="7103" y="52242"/>
                    </a:lnTo>
                    <a:lnTo>
                      <a:pt x="7626" y="52765"/>
                    </a:lnTo>
                    <a:lnTo>
                      <a:pt x="8179" y="53226"/>
                    </a:lnTo>
                    <a:lnTo>
                      <a:pt x="8794" y="53656"/>
                    </a:lnTo>
                    <a:lnTo>
                      <a:pt x="9440" y="54025"/>
                    </a:lnTo>
                    <a:lnTo>
                      <a:pt x="10116" y="54302"/>
                    </a:lnTo>
                    <a:lnTo>
                      <a:pt x="10824" y="54548"/>
                    </a:lnTo>
                    <a:lnTo>
                      <a:pt x="11562" y="54732"/>
                    </a:lnTo>
                    <a:lnTo>
                      <a:pt x="12330" y="54855"/>
                    </a:lnTo>
                    <a:lnTo>
                      <a:pt x="12730" y="54855"/>
                    </a:lnTo>
                    <a:lnTo>
                      <a:pt x="13130" y="54886"/>
                    </a:lnTo>
                    <a:lnTo>
                      <a:pt x="13499" y="54855"/>
                    </a:lnTo>
                    <a:lnTo>
                      <a:pt x="13898" y="54855"/>
                    </a:lnTo>
                    <a:lnTo>
                      <a:pt x="14667" y="54732"/>
                    </a:lnTo>
                    <a:lnTo>
                      <a:pt x="15405" y="54548"/>
                    </a:lnTo>
                    <a:lnTo>
                      <a:pt x="16112" y="54302"/>
                    </a:lnTo>
                    <a:lnTo>
                      <a:pt x="16789" y="54025"/>
                    </a:lnTo>
                    <a:lnTo>
                      <a:pt x="17434" y="53656"/>
                    </a:lnTo>
                    <a:lnTo>
                      <a:pt x="18049" y="53226"/>
                    </a:lnTo>
                    <a:lnTo>
                      <a:pt x="18603" y="52765"/>
                    </a:lnTo>
                    <a:lnTo>
                      <a:pt x="19126" y="52242"/>
                    </a:lnTo>
                    <a:lnTo>
                      <a:pt x="19618" y="51688"/>
                    </a:lnTo>
                    <a:lnTo>
                      <a:pt x="20017" y="51104"/>
                    </a:lnTo>
                    <a:lnTo>
                      <a:pt x="20417" y="50458"/>
                    </a:lnTo>
                    <a:lnTo>
                      <a:pt x="20725" y="49782"/>
                    </a:lnTo>
                    <a:lnTo>
                      <a:pt x="20971" y="49075"/>
                    </a:lnTo>
                    <a:lnTo>
                      <a:pt x="21155" y="48337"/>
                    </a:lnTo>
                    <a:lnTo>
                      <a:pt x="21278" y="47599"/>
                    </a:lnTo>
                    <a:lnTo>
                      <a:pt x="41326" y="47599"/>
                    </a:lnTo>
                    <a:lnTo>
                      <a:pt x="41449" y="48337"/>
                    </a:lnTo>
                    <a:lnTo>
                      <a:pt x="41633" y="49075"/>
                    </a:lnTo>
                    <a:lnTo>
                      <a:pt x="41879" y="49782"/>
                    </a:lnTo>
                    <a:lnTo>
                      <a:pt x="42187" y="50458"/>
                    </a:lnTo>
                    <a:lnTo>
                      <a:pt x="42556" y="51104"/>
                    </a:lnTo>
                    <a:lnTo>
                      <a:pt x="42986" y="51688"/>
                    </a:lnTo>
                    <a:lnTo>
                      <a:pt x="43478" y="52242"/>
                    </a:lnTo>
                    <a:lnTo>
                      <a:pt x="44001" y="52765"/>
                    </a:lnTo>
                    <a:lnTo>
                      <a:pt x="44554" y="53226"/>
                    </a:lnTo>
                    <a:lnTo>
                      <a:pt x="45169" y="53656"/>
                    </a:lnTo>
                    <a:lnTo>
                      <a:pt x="45815" y="54025"/>
                    </a:lnTo>
                    <a:lnTo>
                      <a:pt x="46492" y="54302"/>
                    </a:lnTo>
                    <a:lnTo>
                      <a:pt x="47199" y="54548"/>
                    </a:lnTo>
                    <a:lnTo>
                      <a:pt x="47937" y="54732"/>
                    </a:lnTo>
                    <a:lnTo>
                      <a:pt x="48705" y="54855"/>
                    </a:lnTo>
                    <a:lnTo>
                      <a:pt x="49074" y="54855"/>
                    </a:lnTo>
                    <a:lnTo>
                      <a:pt x="49474" y="54886"/>
                    </a:lnTo>
                    <a:lnTo>
                      <a:pt x="49874" y="54855"/>
                    </a:lnTo>
                    <a:lnTo>
                      <a:pt x="50274" y="54855"/>
                    </a:lnTo>
                    <a:lnTo>
                      <a:pt x="51012" y="54732"/>
                    </a:lnTo>
                    <a:lnTo>
                      <a:pt x="51750" y="54548"/>
                    </a:lnTo>
                    <a:lnTo>
                      <a:pt x="52487" y="54302"/>
                    </a:lnTo>
                    <a:lnTo>
                      <a:pt x="53164" y="54025"/>
                    </a:lnTo>
                    <a:lnTo>
                      <a:pt x="53810" y="53656"/>
                    </a:lnTo>
                    <a:lnTo>
                      <a:pt x="54394" y="53226"/>
                    </a:lnTo>
                    <a:lnTo>
                      <a:pt x="54978" y="52765"/>
                    </a:lnTo>
                    <a:lnTo>
                      <a:pt x="55501" y="52242"/>
                    </a:lnTo>
                    <a:lnTo>
                      <a:pt x="55962" y="51688"/>
                    </a:lnTo>
                    <a:lnTo>
                      <a:pt x="56392" y="51104"/>
                    </a:lnTo>
                    <a:lnTo>
                      <a:pt x="56761" y="50458"/>
                    </a:lnTo>
                    <a:lnTo>
                      <a:pt x="57100" y="49782"/>
                    </a:lnTo>
                    <a:lnTo>
                      <a:pt x="57346" y="49075"/>
                    </a:lnTo>
                    <a:lnTo>
                      <a:pt x="57530" y="48337"/>
                    </a:lnTo>
                    <a:lnTo>
                      <a:pt x="57653" y="47599"/>
                    </a:lnTo>
                    <a:lnTo>
                      <a:pt x="61835" y="47599"/>
                    </a:lnTo>
                    <a:lnTo>
                      <a:pt x="62050" y="47568"/>
                    </a:lnTo>
                    <a:lnTo>
                      <a:pt x="62265" y="47507"/>
                    </a:lnTo>
                    <a:lnTo>
                      <a:pt x="62481" y="47384"/>
                    </a:lnTo>
                    <a:lnTo>
                      <a:pt x="62634" y="47261"/>
                    </a:lnTo>
                    <a:lnTo>
                      <a:pt x="62788" y="47076"/>
                    </a:lnTo>
                    <a:lnTo>
                      <a:pt x="62880" y="46892"/>
                    </a:lnTo>
                    <a:lnTo>
                      <a:pt x="62973" y="46676"/>
                    </a:lnTo>
                    <a:lnTo>
                      <a:pt x="62973" y="46430"/>
                    </a:lnTo>
                    <a:lnTo>
                      <a:pt x="62973" y="34685"/>
                    </a:lnTo>
                    <a:lnTo>
                      <a:pt x="62973" y="34223"/>
                    </a:lnTo>
                    <a:lnTo>
                      <a:pt x="62911" y="33762"/>
                    </a:lnTo>
                    <a:lnTo>
                      <a:pt x="62788" y="33332"/>
                    </a:lnTo>
                    <a:lnTo>
                      <a:pt x="62665" y="32901"/>
                    </a:lnTo>
                    <a:lnTo>
                      <a:pt x="62511" y="32501"/>
                    </a:lnTo>
                    <a:lnTo>
                      <a:pt x="62296" y="32102"/>
                    </a:lnTo>
                    <a:lnTo>
                      <a:pt x="62050" y="31733"/>
                    </a:lnTo>
                    <a:lnTo>
                      <a:pt x="61804" y="31394"/>
                    </a:lnTo>
                    <a:lnTo>
                      <a:pt x="61497" y="31056"/>
                    </a:lnTo>
                    <a:lnTo>
                      <a:pt x="61189" y="30749"/>
                    </a:lnTo>
                    <a:lnTo>
                      <a:pt x="60820" y="30503"/>
                    </a:lnTo>
                    <a:lnTo>
                      <a:pt x="60451" y="30257"/>
                    </a:lnTo>
                    <a:lnTo>
                      <a:pt x="60052" y="30042"/>
                    </a:lnTo>
                    <a:lnTo>
                      <a:pt x="59652" y="29857"/>
                    </a:lnTo>
                    <a:lnTo>
                      <a:pt x="59221" y="29703"/>
                    </a:lnTo>
                    <a:lnTo>
                      <a:pt x="58760" y="29611"/>
                    </a:lnTo>
                    <a:lnTo>
                      <a:pt x="48213" y="27643"/>
                    </a:lnTo>
                    <a:lnTo>
                      <a:pt x="45877" y="22908"/>
                    </a:lnTo>
                    <a:lnTo>
                      <a:pt x="45446" y="22078"/>
                    </a:lnTo>
                    <a:lnTo>
                      <a:pt x="44923" y="21278"/>
                    </a:lnTo>
                    <a:lnTo>
                      <a:pt x="44401" y="20540"/>
                    </a:lnTo>
                    <a:lnTo>
                      <a:pt x="43786" y="19833"/>
                    </a:lnTo>
                    <a:lnTo>
                      <a:pt x="43140" y="19157"/>
                    </a:lnTo>
                    <a:lnTo>
                      <a:pt x="42433" y="18542"/>
                    </a:lnTo>
                    <a:lnTo>
                      <a:pt x="41726" y="17988"/>
                    </a:lnTo>
                    <a:lnTo>
                      <a:pt x="40957" y="17465"/>
                    </a:lnTo>
                    <a:lnTo>
                      <a:pt x="40157" y="17004"/>
                    </a:lnTo>
                    <a:lnTo>
                      <a:pt x="39327" y="16604"/>
                    </a:lnTo>
                    <a:lnTo>
                      <a:pt x="38466" y="16236"/>
                    </a:lnTo>
                    <a:lnTo>
                      <a:pt x="37575" y="15959"/>
                    </a:lnTo>
                    <a:lnTo>
                      <a:pt x="36683" y="15713"/>
                    </a:lnTo>
                    <a:lnTo>
                      <a:pt x="35760" y="15559"/>
                    </a:lnTo>
                    <a:lnTo>
                      <a:pt x="34838" y="15467"/>
                    </a:lnTo>
                    <a:lnTo>
                      <a:pt x="33885" y="15436"/>
                    </a:lnTo>
                    <a:lnTo>
                      <a:pt x="16020" y="15436"/>
                    </a:lnTo>
                    <a:lnTo>
                      <a:pt x="15467" y="15528"/>
                    </a:lnTo>
                    <a:lnTo>
                      <a:pt x="14913" y="15651"/>
                    </a:lnTo>
                    <a:lnTo>
                      <a:pt x="14390" y="15805"/>
                    </a:lnTo>
                    <a:lnTo>
                      <a:pt x="13868" y="16020"/>
                    </a:lnTo>
                    <a:lnTo>
                      <a:pt x="13406" y="16297"/>
                    </a:lnTo>
                    <a:lnTo>
                      <a:pt x="12945" y="16574"/>
                    </a:lnTo>
                    <a:lnTo>
                      <a:pt x="12515" y="16912"/>
                    </a:lnTo>
                    <a:lnTo>
                      <a:pt x="12115" y="17281"/>
                    </a:lnTo>
                    <a:lnTo>
                      <a:pt x="11746" y="17681"/>
                    </a:lnTo>
                    <a:lnTo>
                      <a:pt x="11408" y="18111"/>
                    </a:lnTo>
                    <a:lnTo>
                      <a:pt x="11131" y="18572"/>
                    </a:lnTo>
                    <a:lnTo>
                      <a:pt x="10854" y="19064"/>
                    </a:lnTo>
                    <a:lnTo>
                      <a:pt x="10639" y="19587"/>
                    </a:lnTo>
                    <a:lnTo>
                      <a:pt x="10485" y="20110"/>
                    </a:lnTo>
                    <a:lnTo>
                      <a:pt x="10362" y="20694"/>
                    </a:lnTo>
                    <a:lnTo>
                      <a:pt x="9194" y="27520"/>
                    </a:lnTo>
                    <a:lnTo>
                      <a:pt x="7318" y="27520"/>
                    </a:lnTo>
                    <a:lnTo>
                      <a:pt x="7318" y="18757"/>
                    </a:lnTo>
                    <a:lnTo>
                      <a:pt x="7318" y="18203"/>
                    </a:lnTo>
                    <a:lnTo>
                      <a:pt x="7380" y="17681"/>
                    </a:lnTo>
                    <a:lnTo>
                      <a:pt x="7441" y="17127"/>
                    </a:lnTo>
                    <a:lnTo>
                      <a:pt x="7534" y="16604"/>
                    </a:lnTo>
                    <a:lnTo>
                      <a:pt x="7657" y="16113"/>
                    </a:lnTo>
                    <a:lnTo>
                      <a:pt x="7780" y="15590"/>
                    </a:lnTo>
                    <a:lnTo>
                      <a:pt x="7964" y="15098"/>
                    </a:lnTo>
                    <a:lnTo>
                      <a:pt x="8149" y="14606"/>
                    </a:lnTo>
                    <a:lnTo>
                      <a:pt x="8364" y="14145"/>
                    </a:lnTo>
                    <a:lnTo>
                      <a:pt x="8610" y="13683"/>
                    </a:lnTo>
                    <a:lnTo>
                      <a:pt x="8856" y="13253"/>
                    </a:lnTo>
                    <a:lnTo>
                      <a:pt x="9132" y="12822"/>
                    </a:lnTo>
                    <a:lnTo>
                      <a:pt x="9440" y="12392"/>
                    </a:lnTo>
                    <a:lnTo>
                      <a:pt x="9747" y="11992"/>
                    </a:lnTo>
                    <a:lnTo>
                      <a:pt x="10086" y="11593"/>
                    </a:lnTo>
                    <a:lnTo>
                      <a:pt x="10424" y="11224"/>
                    </a:lnTo>
                    <a:lnTo>
                      <a:pt x="10793" y="10885"/>
                    </a:lnTo>
                    <a:lnTo>
                      <a:pt x="11193" y="10547"/>
                    </a:lnTo>
                    <a:lnTo>
                      <a:pt x="11592" y="10240"/>
                    </a:lnTo>
                    <a:lnTo>
                      <a:pt x="12023" y="9932"/>
                    </a:lnTo>
                    <a:lnTo>
                      <a:pt x="12453" y="9655"/>
                    </a:lnTo>
                    <a:lnTo>
                      <a:pt x="12884" y="9409"/>
                    </a:lnTo>
                    <a:lnTo>
                      <a:pt x="13345" y="9163"/>
                    </a:lnTo>
                    <a:lnTo>
                      <a:pt x="13806" y="8948"/>
                    </a:lnTo>
                    <a:lnTo>
                      <a:pt x="14298" y="8764"/>
                    </a:lnTo>
                    <a:lnTo>
                      <a:pt x="14790" y="8579"/>
                    </a:lnTo>
                    <a:lnTo>
                      <a:pt x="15313" y="8456"/>
                    </a:lnTo>
                    <a:lnTo>
                      <a:pt x="15805" y="8333"/>
                    </a:lnTo>
                    <a:lnTo>
                      <a:pt x="16328" y="8241"/>
                    </a:lnTo>
                    <a:lnTo>
                      <a:pt x="16881" y="8179"/>
                    </a:lnTo>
                    <a:lnTo>
                      <a:pt x="17404" y="8118"/>
                    </a:lnTo>
                    <a:lnTo>
                      <a:pt x="35145" y="8118"/>
                    </a:lnTo>
                    <a:lnTo>
                      <a:pt x="35268" y="8548"/>
                    </a:lnTo>
                    <a:lnTo>
                      <a:pt x="35422" y="8979"/>
                    </a:lnTo>
                    <a:lnTo>
                      <a:pt x="35607" y="9409"/>
                    </a:lnTo>
                    <a:lnTo>
                      <a:pt x="35853" y="9778"/>
                    </a:lnTo>
                    <a:lnTo>
                      <a:pt x="36099" y="10147"/>
                    </a:lnTo>
                    <a:lnTo>
                      <a:pt x="36375" y="10516"/>
                    </a:lnTo>
                    <a:lnTo>
                      <a:pt x="36683" y="10824"/>
                    </a:lnTo>
                    <a:lnTo>
                      <a:pt x="37021" y="11131"/>
                    </a:lnTo>
                    <a:lnTo>
                      <a:pt x="37359" y="11408"/>
                    </a:lnTo>
                    <a:lnTo>
                      <a:pt x="37759" y="11623"/>
                    </a:lnTo>
                    <a:lnTo>
                      <a:pt x="38159" y="11839"/>
                    </a:lnTo>
                    <a:lnTo>
                      <a:pt x="38589" y="12023"/>
                    </a:lnTo>
                    <a:lnTo>
                      <a:pt x="39020" y="12146"/>
                    </a:lnTo>
                    <a:lnTo>
                      <a:pt x="39450" y="12238"/>
                    </a:lnTo>
                    <a:lnTo>
                      <a:pt x="39911" y="12300"/>
                    </a:lnTo>
                    <a:lnTo>
                      <a:pt x="40403" y="12330"/>
                    </a:lnTo>
                    <a:lnTo>
                      <a:pt x="43847" y="12330"/>
                    </a:lnTo>
                    <a:lnTo>
                      <a:pt x="43847" y="12761"/>
                    </a:lnTo>
                    <a:lnTo>
                      <a:pt x="43878" y="13007"/>
                    </a:lnTo>
                    <a:lnTo>
                      <a:pt x="43939" y="13222"/>
                    </a:lnTo>
                    <a:lnTo>
                      <a:pt x="44062" y="13407"/>
                    </a:lnTo>
                    <a:lnTo>
                      <a:pt x="44185" y="13591"/>
                    </a:lnTo>
                    <a:lnTo>
                      <a:pt x="44370" y="13714"/>
                    </a:lnTo>
                    <a:lnTo>
                      <a:pt x="44554" y="13837"/>
                    </a:lnTo>
                    <a:lnTo>
                      <a:pt x="44770" y="13899"/>
                    </a:lnTo>
                    <a:lnTo>
                      <a:pt x="45016" y="13929"/>
                    </a:lnTo>
                    <a:lnTo>
                      <a:pt x="45231" y="13899"/>
                    </a:lnTo>
                    <a:lnTo>
                      <a:pt x="45446" y="13837"/>
                    </a:lnTo>
                    <a:lnTo>
                      <a:pt x="45631" y="13714"/>
                    </a:lnTo>
                    <a:lnTo>
                      <a:pt x="45815" y="13591"/>
                    </a:lnTo>
                    <a:lnTo>
                      <a:pt x="45969" y="13407"/>
                    </a:lnTo>
                    <a:lnTo>
                      <a:pt x="46061" y="13222"/>
                    </a:lnTo>
                    <a:lnTo>
                      <a:pt x="46123" y="13007"/>
                    </a:lnTo>
                    <a:lnTo>
                      <a:pt x="46153" y="12761"/>
                    </a:lnTo>
                    <a:lnTo>
                      <a:pt x="46153" y="11193"/>
                    </a:lnTo>
                    <a:lnTo>
                      <a:pt x="46153" y="10855"/>
                    </a:lnTo>
                    <a:lnTo>
                      <a:pt x="50089" y="10855"/>
                    </a:lnTo>
                    <a:lnTo>
                      <a:pt x="50335" y="10824"/>
                    </a:lnTo>
                    <a:lnTo>
                      <a:pt x="50550" y="10762"/>
                    </a:lnTo>
                    <a:lnTo>
                      <a:pt x="50735" y="10639"/>
                    </a:lnTo>
                    <a:lnTo>
                      <a:pt x="50919" y="10516"/>
                    </a:lnTo>
                    <a:lnTo>
                      <a:pt x="51042" y="10332"/>
                    </a:lnTo>
                    <a:lnTo>
                      <a:pt x="51165" y="10147"/>
                    </a:lnTo>
                    <a:lnTo>
                      <a:pt x="51227" y="9932"/>
                    </a:lnTo>
                    <a:lnTo>
                      <a:pt x="51258" y="9686"/>
                    </a:lnTo>
                    <a:lnTo>
                      <a:pt x="51227" y="9471"/>
                    </a:lnTo>
                    <a:lnTo>
                      <a:pt x="51165" y="9256"/>
                    </a:lnTo>
                    <a:lnTo>
                      <a:pt x="51042" y="9040"/>
                    </a:lnTo>
                    <a:lnTo>
                      <a:pt x="50919" y="8887"/>
                    </a:lnTo>
                    <a:lnTo>
                      <a:pt x="50735" y="8733"/>
                    </a:lnTo>
                    <a:lnTo>
                      <a:pt x="50550" y="8641"/>
                    </a:lnTo>
                    <a:lnTo>
                      <a:pt x="50335" y="8579"/>
                    </a:lnTo>
                    <a:lnTo>
                      <a:pt x="50089" y="8548"/>
                    </a:lnTo>
                    <a:lnTo>
                      <a:pt x="46153" y="8548"/>
                    </a:lnTo>
                    <a:lnTo>
                      <a:pt x="46153" y="5381"/>
                    </a:lnTo>
                    <a:lnTo>
                      <a:pt x="50089" y="5381"/>
                    </a:lnTo>
                    <a:lnTo>
                      <a:pt x="50335" y="5351"/>
                    </a:lnTo>
                    <a:lnTo>
                      <a:pt x="50550" y="5289"/>
                    </a:lnTo>
                    <a:lnTo>
                      <a:pt x="50735" y="5197"/>
                    </a:lnTo>
                    <a:lnTo>
                      <a:pt x="50919" y="5043"/>
                    </a:lnTo>
                    <a:lnTo>
                      <a:pt x="51042" y="4889"/>
                    </a:lnTo>
                    <a:lnTo>
                      <a:pt x="51165" y="4674"/>
                    </a:lnTo>
                    <a:lnTo>
                      <a:pt x="51227" y="4459"/>
                    </a:lnTo>
                    <a:lnTo>
                      <a:pt x="51258" y="4244"/>
                    </a:lnTo>
                    <a:lnTo>
                      <a:pt x="51227" y="3998"/>
                    </a:lnTo>
                    <a:lnTo>
                      <a:pt x="51165" y="3782"/>
                    </a:lnTo>
                    <a:lnTo>
                      <a:pt x="51042" y="3598"/>
                    </a:lnTo>
                    <a:lnTo>
                      <a:pt x="50919" y="3413"/>
                    </a:lnTo>
                    <a:lnTo>
                      <a:pt x="50735" y="3290"/>
                    </a:lnTo>
                    <a:lnTo>
                      <a:pt x="50550" y="3167"/>
                    </a:lnTo>
                    <a:lnTo>
                      <a:pt x="50335" y="3106"/>
                    </a:lnTo>
                    <a:lnTo>
                      <a:pt x="50089" y="3075"/>
                    </a:lnTo>
                    <a:lnTo>
                      <a:pt x="46153" y="3075"/>
                    </a:lnTo>
                    <a:lnTo>
                      <a:pt x="46153" y="2737"/>
                    </a:lnTo>
                    <a:lnTo>
                      <a:pt x="46153" y="1169"/>
                    </a:lnTo>
                    <a:lnTo>
                      <a:pt x="46123" y="923"/>
                    </a:lnTo>
                    <a:lnTo>
                      <a:pt x="46061" y="708"/>
                    </a:lnTo>
                    <a:lnTo>
                      <a:pt x="45969" y="523"/>
                    </a:lnTo>
                    <a:lnTo>
                      <a:pt x="45815" y="339"/>
                    </a:lnTo>
                    <a:lnTo>
                      <a:pt x="45631" y="216"/>
                    </a:lnTo>
                    <a:lnTo>
                      <a:pt x="45446" y="93"/>
                    </a:lnTo>
                    <a:lnTo>
                      <a:pt x="45231" y="31"/>
                    </a:lnTo>
                    <a:lnTo>
                      <a:pt x="45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8" name="Google Shape;2628;p51"/>
              <p:cNvSpPr/>
              <p:nvPr/>
            </p:nvSpPr>
            <p:spPr>
              <a:xfrm>
                <a:off x="2551143" y="1689644"/>
                <a:ext cx="100295" cy="55692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6489" extrusionOk="0">
                    <a:moveTo>
                      <a:pt x="10547" y="1"/>
                    </a:moveTo>
                    <a:lnTo>
                      <a:pt x="10332" y="31"/>
                    </a:lnTo>
                    <a:lnTo>
                      <a:pt x="10117" y="93"/>
                    </a:lnTo>
                    <a:lnTo>
                      <a:pt x="9902" y="185"/>
                    </a:lnTo>
                    <a:lnTo>
                      <a:pt x="9717" y="339"/>
                    </a:lnTo>
                    <a:lnTo>
                      <a:pt x="6827" y="3229"/>
                    </a:lnTo>
                    <a:lnTo>
                      <a:pt x="5904" y="769"/>
                    </a:lnTo>
                    <a:lnTo>
                      <a:pt x="5843" y="646"/>
                    </a:lnTo>
                    <a:lnTo>
                      <a:pt x="5781" y="523"/>
                    </a:lnTo>
                    <a:lnTo>
                      <a:pt x="5597" y="308"/>
                    </a:lnTo>
                    <a:lnTo>
                      <a:pt x="5351" y="154"/>
                    </a:lnTo>
                    <a:lnTo>
                      <a:pt x="5228" y="93"/>
                    </a:lnTo>
                    <a:lnTo>
                      <a:pt x="5074" y="31"/>
                    </a:lnTo>
                    <a:lnTo>
                      <a:pt x="4797" y="31"/>
                    </a:lnTo>
                    <a:lnTo>
                      <a:pt x="4521" y="62"/>
                    </a:lnTo>
                    <a:lnTo>
                      <a:pt x="4244" y="185"/>
                    </a:lnTo>
                    <a:lnTo>
                      <a:pt x="4121" y="247"/>
                    </a:lnTo>
                    <a:lnTo>
                      <a:pt x="4029" y="370"/>
                    </a:lnTo>
                    <a:lnTo>
                      <a:pt x="339" y="4059"/>
                    </a:lnTo>
                    <a:lnTo>
                      <a:pt x="185" y="4213"/>
                    </a:lnTo>
                    <a:lnTo>
                      <a:pt x="93" y="4428"/>
                    </a:lnTo>
                    <a:lnTo>
                      <a:pt x="1" y="4644"/>
                    </a:lnTo>
                    <a:lnTo>
                      <a:pt x="1" y="4859"/>
                    </a:lnTo>
                    <a:lnTo>
                      <a:pt x="1" y="5074"/>
                    </a:lnTo>
                    <a:lnTo>
                      <a:pt x="93" y="5289"/>
                    </a:lnTo>
                    <a:lnTo>
                      <a:pt x="185" y="5505"/>
                    </a:lnTo>
                    <a:lnTo>
                      <a:pt x="339" y="5658"/>
                    </a:lnTo>
                    <a:lnTo>
                      <a:pt x="523" y="5812"/>
                    </a:lnTo>
                    <a:lnTo>
                      <a:pt x="708" y="5935"/>
                    </a:lnTo>
                    <a:lnTo>
                      <a:pt x="923" y="5996"/>
                    </a:lnTo>
                    <a:lnTo>
                      <a:pt x="1354" y="5996"/>
                    </a:lnTo>
                    <a:lnTo>
                      <a:pt x="1569" y="5935"/>
                    </a:lnTo>
                    <a:lnTo>
                      <a:pt x="1784" y="5812"/>
                    </a:lnTo>
                    <a:lnTo>
                      <a:pt x="1969" y="5658"/>
                    </a:lnTo>
                    <a:lnTo>
                      <a:pt x="4367" y="3260"/>
                    </a:lnTo>
                    <a:lnTo>
                      <a:pt x="5289" y="5720"/>
                    </a:lnTo>
                    <a:lnTo>
                      <a:pt x="5351" y="5843"/>
                    </a:lnTo>
                    <a:lnTo>
                      <a:pt x="5412" y="5966"/>
                    </a:lnTo>
                    <a:lnTo>
                      <a:pt x="5597" y="6181"/>
                    </a:lnTo>
                    <a:lnTo>
                      <a:pt x="5843" y="6365"/>
                    </a:lnTo>
                    <a:lnTo>
                      <a:pt x="5966" y="6396"/>
                    </a:lnTo>
                    <a:lnTo>
                      <a:pt x="6120" y="6458"/>
                    </a:lnTo>
                    <a:lnTo>
                      <a:pt x="6366" y="6488"/>
                    </a:lnTo>
                    <a:lnTo>
                      <a:pt x="6581" y="6458"/>
                    </a:lnTo>
                    <a:lnTo>
                      <a:pt x="6796" y="6396"/>
                    </a:lnTo>
                    <a:lnTo>
                      <a:pt x="6981" y="6273"/>
                    </a:lnTo>
                    <a:lnTo>
                      <a:pt x="7165" y="6150"/>
                    </a:lnTo>
                    <a:lnTo>
                      <a:pt x="11347" y="1968"/>
                    </a:lnTo>
                    <a:lnTo>
                      <a:pt x="11501" y="1784"/>
                    </a:lnTo>
                    <a:lnTo>
                      <a:pt x="11593" y="1569"/>
                    </a:lnTo>
                    <a:lnTo>
                      <a:pt x="11654" y="1353"/>
                    </a:lnTo>
                    <a:lnTo>
                      <a:pt x="11685" y="1138"/>
                    </a:lnTo>
                    <a:lnTo>
                      <a:pt x="11654" y="923"/>
                    </a:lnTo>
                    <a:lnTo>
                      <a:pt x="11593" y="708"/>
                    </a:lnTo>
                    <a:lnTo>
                      <a:pt x="11501" y="523"/>
                    </a:lnTo>
                    <a:lnTo>
                      <a:pt x="11347" y="339"/>
                    </a:lnTo>
                    <a:lnTo>
                      <a:pt x="11162" y="185"/>
                    </a:lnTo>
                    <a:lnTo>
                      <a:pt x="10978" y="93"/>
                    </a:lnTo>
                    <a:lnTo>
                      <a:pt x="10763" y="31"/>
                    </a:lnTo>
                    <a:lnTo>
                      <a:pt x="105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29" name="Google Shape;2629;p51"/>
            <p:cNvSpPr/>
            <p:nvPr/>
          </p:nvSpPr>
          <p:spPr>
            <a:xfrm>
              <a:off x="5932444" y="1842338"/>
              <a:ext cx="599700" cy="549600"/>
            </a:xfrm>
            <a:prstGeom prst="wedgeRoundRectCallout">
              <a:avLst>
                <a:gd name="adj1" fmla="val -80738"/>
                <a:gd name="adj2" fmla="val 103862"/>
                <a:gd name="adj3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30" name="Google Shape;2630;p51"/>
            <p:cNvGrpSpPr/>
            <p:nvPr/>
          </p:nvGrpSpPr>
          <p:grpSpPr>
            <a:xfrm>
              <a:off x="6027353" y="1934702"/>
              <a:ext cx="409889" cy="364182"/>
              <a:chOff x="2332650" y="1395150"/>
              <a:chExt cx="540466" cy="471068"/>
            </a:xfrm>
          </p:grpSpPr>
          <p:sp>
            <p:nvSpPr>
              <p:cNvPr id="2631" name="Google Shape;2631;p51"/>
              <p:cNvSpPr/>
              <p:nvPr/>
            </p:nvSpPr>
            <p:spPr>
              <a:xfrm>
                <a:off x="2716864" y="1755091"/>
                <a:ext cx="80761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9410" extrusionOk="0">
                    <a:moveTo>
                      <a:pt x="4951" y="2306"/>
                    </a:moveTo>
                    <a:lnTo>
                      <a:pt x="5197" y="2368"/>
                    </a:lnTo>
                    <a:lnTo>
                      <a:pt x="5443" y="2429"/>
                    </a:lnTo>
                    <a:lnTo>
                      <a:pt x="5658" y="2491"/>
                    </a:lnTo>
                    <a:lnTo>
                      <a:pt x="5874" y="2583"/>
                    </a:lnTo>
                    <a:lnTo>
                      <a:pt x="6058" y="2706"/>
                    </a:lnTo>
                    <a:lnTo>
                      <a:pt x="6243" y="2860"/>
                    </a:lnTo>
                    <a:lnTo>
                      <a:pt x="6427" y="3013"/>
                    </a:lnTo>
                    <a:lnTo>
                      <a:pt x="6581" y="3198"/>
                    </a:lnTo>
                    <a:lnTo>
                      <a:pt x="6704" y="3382"/>
                    </a:lnTo>
                    <a:lnTo>
                      <a:pt x="6827" y="3567"/>
                    </a:lnTo>
                    <a:lnTo>
                      <a:pt x="6919" y="3782"/>
                    </a:lnTo>
                    <a:lnTo>
                      <a:pt x="7011" y="3997"/>
                    </a:lnTo>
                    <a:lnTo>
                      <a:pt x="7073" y="4213"/>
                    </a:lnTo>
                    <a:lnTo>
                      <a:pt x="7103" y="4459"/>
                    </a:lnTo>
                    <a:lnTo>
                      <a:pt x="7134" y="4705"/>
                    </a:lnTo>
                    <a:lnTo>
                      <a:pt x="7103" y="4951"/>
                    </a:lnTo>
                    <a:lnTo>
                      <a:pt x="7073" y="5197"/>
                    </a:lnTo>
                    <a:lnTo>
                      <a:pt x="7011" y="5412"/>
                    </a:lnTo>
                    <a:lnTo>
                      <a:pt x="6919" y="5658"/>
                    </a:lnTo>
                    <a:lnTo>
                      <a:pt x="6827" y="5842"/>
                    </a:lnTo>
                    <a:lnTo>
                      <a:pt x="6704" y="6058"/>
                    </a:lnTo>
                    <a:lnTo>
                      <a:pt x="6581" y="6242"/>
                    </a:lnTo>
                    <a:lnTo>
                      <a:pt x="6427" y="6427"/>
                    </a:lnTo>
                    <a:lnTo>
                      <a:pt x="6243" y="6580"/>
                    </a:lnTo>
                    <a:lnTo>
                      <a:pt x="6058" y="6703"/>
                    </a:lnTo>
                    <a:lnTo>
                      <a:pt x="5874" y="6826"/>
                    </a:lnTo>
                    <a:lnTo>
                      <a:pt x="5658" y="6919"/>
                    </a:lnTo>
                    <a:lnTo>
                      <a:pt x="5443" y="7011"/>
                    </a:lnTo>
                    <a:lnTo>
                      <a:pt x="5197" y="7072"/>
                    </a:lnTo>
                    <a:lnTo>
                      <a:pt x="4951" y="7103"/>
                    </a:lnTo>
                    <a:lnTo>
                      <a:pt x="4459" y="7103"/>
                    </a:lnTo>
                    <a:lnTo>
                      <a:pt x="4244" y="7072"/>
                    </a:lnTo>
                    <a:lnTo>
                      <a:pt x="3998" y="7011"/>
                    </a:lnTo>
                    <a:lnTo>
                      <a:pt x="3783" y="6919"/>
                    </a:lnTo>
                    <a:lnTo>
                      <a:pt x="3567" y="6826"/>
                    </a:lnTo>
                    <a:lnTo>
                      <a:pt x="3383" y="6703"/>
                    </a:lnTo>
                    <a:lnTo>
                      <a:pt x="3198" y="6580"/>
                    </a:lnTo>
                    <a:lnTo>
                      <a:pt x="3014" y="6427"/>
                    </a:lnTo>
                    <a:lnTo>
                      <a:pt x="2860" y="6242"/>
                    </a:lnTo>
                    <a:lnTo>
                      <a:pt x="2706" y="6058"/>
                    </a:lnTo>
                    <a:lnTo>
                      <a:pt x="2614" y="5842"/>
                    </a:lnTo>
                    <a:lnTo>
                      <a:pt x="2491" y="5658"/>
                    </a:lnTo>
                    <a:lnTo>
                      <a:pt x="2430" y="5412"/>
                    </a:lnTo>
                    <a:lnTo>
                      <a:pt x="2368" y="5197"/>
                    </a:lnTo>
                    <a:lnTo>
                      <a:pt x="2307" y="4951"/>
                    </a:lnTo>
                    <a:lnTo>
                      <a:pt x="2307" y="4705"/>
                    </a:lnTo>
                    <a:lnTo>
                      <a:pt x="2307" y="4459"/>
                    </a:lnTo>
                    <a:lnTo>
                      <a:pt x="2368" y="4213"/>
                    </a:lnTo>
                    <a:lnTo>
                      <a:pt x="2430" y="3997"/>
                    </a:lnTo>
                    <a:lnTo>
                      <a:pt x="2491" y="3782"/>
                    </a:lnTo>
                    <a:lnTo>
                      <a:pt x="2614" y="3567"/>
                    </a:lnTo>
                    <a:lnTo>
                      <a:pt x="2706" y="3382"/>
                    </a:lnTo>
                    <a:lnTo>
                      <a:pt x="2860" y="3198"/>
                    </a:lnTo>
                    <a:lnTo>
                      <a:pt x="3014" y="3013"/>
                    </a:lnTo>
                    <a:lnTo>
                      <a:pt x="3198" y="2860"/>
                    </a:lnTo>
                    <a:lnTo>
                      <a:pt x="3383" y="2706"/>
                    </a:lnTo>
                    <a:lnTo>
                      <a:pt x="3567" y="2583"/>
                    </a:lnTo>
                    <a:lnTo>
                      <a:pt x="3783" y="2491"/>
                    </a:lnTo>
                    <a:lnTo>
                      <a:pt x="3998" y="2429"/>
                    </a:lnTo>
                    <a:lnTo>
                      <a:pt x="4244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44" y="31"/>
                    </a:lnTo>
                    <a:lnTo>
                      <a:pt x="3752" y="92"/>
                    </a:lnTo>
                    <a:lnTo>
                      <a:pt x="3321" y="215"/>
                    </a:lnTo>
                    <a:lnTo>
                      <a:pt x="2891" y="369"/>
                    </a:lnTo>
                    <a:lnTo>
                      <a:pt x="2461" y="584"/>
                    </a:lnTo>
                    <a:lnTo>
                      <a:pt x="2092" y="800"/>
                    </a:lnTo>
                    <a:lnTo>
                      <a:pt x="1723" y="1076"/>
                    </a:lnTo>
                    <a:lnTo>
                      <a:pt x="1384" y="1384"/>
                    </a:lnTo>
                    <a:lnTo>
                      <a:pt x="1077" y="1722"/>
                    </a:lnTo>
                    <a:lnTo>
                      <a:pt x="800" y="2091"/>
                    </a:lnTo>
                    <a:lnTo>
                      <a:pt x="585" y="2460"/>
                    </a:lnTo>
                    <a:lnTo>
                      <a:pt x="370" y="2890"/>
                    </a:lnTo>
                    <a:lnTo>
                      <a:pt x="216" y="3321"/>
                    </a:lnTo>
                    <a:lnTo>
                      <a:pt x="93" y="3751"/>
                    </a:lnTo>
                    <a:lnTo>
                      <a:pt x="31" y="4243"/>
                    </a:lnTo>
                    <a:lnTo>
                      <a:pt x="1" y="4705"/>
                    </a:lnTo>
                    <a:lnTo>
                      <a:pt x="31" y="5197"/>
                    </a:lnTo>
                    <a:lnTo>
                      <a:pt x="93" y="5658"/>
                    </a:lnTo>
                    <a:lnTo>
                      <a:pt x="216" y="6119"/>
                    </a:lnTo>
                    <a:lnTo>
                      <a:pt x="370" y="6550"/>
                    </a:lnTo>
                    <a:lnTo>
                      <a:pt x="585" y="6949"/>
                    </a:lnTo>
                    <a:lnTo>
                      <a:pt x="800" y="7349"/>
                    </a:lnTo>
                    <a:lnTo>
                      <a:pt x="1077" y="7687"/>
                    </a:lnTo>
                    <a:lnTo>
                      <a:pt x="1384" y="8025"/>
                    </a:lnTo>
                    <a:lnTo>
                      <a:pt x="1723" y="8333"/>
                    </a:lnTo>
                    <a:lnTo>
                      <a:pt x="2092" y="8610"/>
                    </a:lnTo>
                    <a:lnTo>
                      <a:pt x="2461" y="8856"/>
                    </a:lnTo>
                    <a:lnTo>
                      <a:pt x="2891" y="9040"/>
                    </a:lnTo>
                    <a:lnTo>
                      <a:pt x="3321" y="9194"/>
                    </a:lnTo>
                    <a:lnTo>
                      <a:pt x="3752" y="9317"/>
                    </a:lnTo>
                    <a:lnTo>
                      <a:pt x="4244" y="9378"/>
                    </a:lnTo>
                    <a:lnTo>
                      <a:pt x="4705" y="9409"/>
                    </a:lnTo>
                    <a:lnTo>
                      <a:pt x="5197" y="9378"/>
                    </a:lnTo>
                    <a:lnTo>
                      <a:pt x="5658" y="9317"/>
                    </a:lnTo>
                    <a:lnTo>
                      <a:pt x="6120" y="9194"/>
                    </a:lnTo>
                    <a:lnTo>
                      <a:pt x="6550" y="9040"/>
                    </a:lnTo>
                    <a:lnTo>
                      <a:pt x="6950" y="8856"/>
                    </a:lnTo>
                    <a:lnTo>
                      <a:pt x="7349" y="8610"/>
                    </a:lnTo>
                    <a:lnTo>
                      <a:pt x="7718" y="8333"/>
                    </a:lnTo>
                    <a:lnTo>
                      <a:pt x="8026" y="8025"/>
                    </a:lnTo>
                    <a:lnTo>
                      <a:pt x="8333" y="7687"/>
                    </a:lnTo>
                    <a:lnTo>
                      <a:pt x="8610" y="7349"/>
                    </a:lnTo>
                    <a:lnTo>
                      <a:pt x="8856" y="6949"/>
                    </a:lnTo>
                    <a:lnTo>
                      <a:pt x="9041" y="6550"/>
                    </a:lnTo>
                    <a:lnTo>
                      <a:pt x="9194" y="6119"/>
                    </a:lnTo>
                    <a:lnTo>
                      <a:pt x="9317" y="5658"/>
                    </a:lnTo>
                    <a:lnTo>
                      <a:pt x="9379" y="5197"/>
                    </a:lnTo>
                    <a:lnTo>
                      <a:pt x="9410" y="4705"/>
                    </a:lnTo>
                    <a:lnTo>
                      <a:pt x="9379" y="4243"/>
                    </a:lnTo>
                    <a:lnTo>
                      <a:pt x="9317" y="3751"/>
                    </a:lnTo>
                    <a:lnTo>
                      <a:pt x="9194" y="3321"/>
                    </a:lnTo>
                    <a:lnTo>
                      <a:pt x="9041" y="2890"/>
                    </a:lnTo>
                    <a:lnTo>
                      <a:pt x="8856" y="2460"/>
                    </a:lnTo>
                    <a:lnTo>
                      <a:pt x="8610" y="2091"/>
                    </a:lnTo>
                    <a:lnTo>
                      <a:pt x="8333" y="1722"/>
                    </a:lnTo>
                    <a:lnTo>
                      <a:pt x="8026" y="1384"/>
                    </a:lnTo>
                    <a:lnTo>
                      <a:pt x="7718" y="1076"/>
                    </a:lnTo>
                    <a:lnTo>
                      <a:pt x="7349" y="800"/>
                    </a:lnTo>
                    <a:lnTo>
                      <a:pt x="6950" y="584"/>
                    </a:lnTo>
                    <a:lnTo>
                      <a:pt x="6550" y="369"/>
                    </a:lnTo>
                    <a:lnTo>
                      <a:pt x="6120" y="215"/>
                    </a:lnTo>
                    <a:lnTo>
                      <a:pt x="5658" y="92"/>
                    </a:lnTo>
                    <a:lnTo>
                      <a:pt x="5197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2" name="Google Shape;2632;p51"/>
              <p:cNvSpPr/>
              <p:nvPr/>
            </p:nvSpPr>
            <p:spPr>
              <a:xfrm>
                <a:off x="2404955" y="1755091"/>
                <a:ext cx="80495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9410" extrusionOk="0">
                    <a:moveTo>
                      <a:pt x="4920" y="2306"/>
                    </a:moveTo>
                    <a:lnTo>
                      <a:pt x="5166" y="2368"/>
                    </a:lnTo>
                    <a:lnTo>
                      <a:pt x="5412" y="2429"/>
                    </a:lnTo>
                    <a:lnTo>
                      <a:pt x="5627" y="2491"/>
                    </a:lnTo>
                    <a:lnTo>
                      <a:pt x="5842" y="2583"/>
                    </a:lnTo>
                    <a:lnTo>
                      <a:pt x="6027" y="2706"/>
                    </a:lnTo>
                    <a:lnTo>
                      <a:pt x="6211" y="2860"/>
                    </a:lnTo>
                    <a:lnTo>
                      <a:pt x="6396" y="3013"/>
                    </a:lnTo>
                    <a:lnTo>
                      <a:pt x="6550" y="3198"/>
                    </a:lnTo>
                    <a:lnTo>
                      <a:pt x="6673" y="3382"/>
                    </a:lnTo>
                    <a:lnTo>
                      <a:pt x="6796" y="3567"/>
                    </a:lnTo>
                    <a:lnTo>
                      <a:pt x="6919" y="3782"/>
                    </a:lnTo>
                    <a:lnTo>
                      <a:pt x="6980" y="3997"/>
                    </a:lnTo>
                    <a:lnTo>
                      <a:pt x="7042" y="4213"/>
                    </a:lnTo>
                    <a:lnTo>
                      <a:pt x="7072" y="4459"/>
                    </a:lnTo>
                    <a:lnTo>
                      <a:pt x="7103" y="4705"/>
                    </a:lnTo>
                    <a:lnTo>
                      <a:pt x="7072" y="4951"/>
                    </a:lnTo>
                    <a:lnTo>
                      <a:pt x="7042" y="5197"/>
                    </a:lnTo>
                    <a:lnTo>
                      <a:pt x="6980" y="5412"/>
                    </a:lnTo>
                    <a:lnTo>
                      <a:pt x="6919" y="5658"/>
                    </a:lnTo>
                    <a:lnTo>
                      <a:pt x="6796" y="5842"/>
                    </a:lnTo>
                    <a:lnTo>
                      <a:pt x="6673" y="6058"/>
                    </a:lnTo>
                    <a:lnTo>
                      <a:pt x="6550" y="6242"/>
                    </a:lnTo>
                    <a:lnTo>
                      <a:pt x="6396" y="6427"/>
                    </a:lnTo>
                    <a:lnTo>
                      <a:pt x="6211" y="6580"/>
                    </a:lnTo>
                    <a:lnTo>
                      <a:pt x="6027" y="6703"/>
                    </a:lnTo>
                    <a:lnTo>
                      <a:pt x="5842" y="6826"/>
                    </a:lnTo>
                    <a:lnTo>
                      <a:pt x="5627" y="6919"/>
                    </a:lnTo>
                    <a:lnTo>
                      <a:pt x="5412" y="7011"/>
                    </a:lnTo>
                    <a:lnTo>
                      <a:pt x="5166" y="7072"/>
                    </a:lnTo>
                    <a:lnTo>
                      <a:pt x="4920" y="7103"/>
                    </a:lnTo>
                    <a:lnTo>
                      <a:pt x="4459" y="7103"/>
                    </a:lnTo>
                    <a:lnTo>
                      <a:pt x="4213" y="7072"/>
                    </a:lnTo>
                    <a:lnTo>
                      <a:pt x="3967" y="7011"/>
                    </a:lnTo>
                    <a:lnTo>
                      <a:pt x="3752" y="6919"/>
                    </a:lnTo>
                    <a:lnTo>
                      <a:pt x="3536" y="6826"/>
                    </a:lnTo>
                    <a:lnTo>
                      <a:pt x="3352" y="6703"/>
                    </a:lnTo>
                    <a:lnTo>
                      <a:pt x="3167" y="6580"/>
                    </a:lnTo>
                    <a:lnTo>
                      <a:pt x="2983" y="6427"/>
                    </a:lnTo>
                    <a:lnTo>
                      <a:pt x="2829" y="6242"/>
                    </a:lnTo>
                    <a:lnTo>
                      <a:pt x="2706" y="6058"/>
                    </a:lnTo>
                    <a:lnTo>
                      <a:pt x="2583" y="5842"/>
                    </a:lnTo>
                    <a:lnTo>
                      <a:pt x="2460" y="5658"/>
                    </a:lnTo>
                    <a:lnTo>
                      <a:pt x="2399" y="5412"/>
                    </a:lnTo>
                    <a:lnTo>
                      <a:pt x="2337" y="5197"/>
                    </a:lnTo>
                    <a:lnTo>
                      <a:pt x="2306" y="4951"/>
                    </a:lnTo>
                    <a:lnTo>
                      <a:pt x="2276" y="4705"/>
                    </a:lnTo>
                    <a:lnTo>
                      <a:pt x="2306" y="4459"/>
                    </a:lnTo>
                    <a:lnTo>
                      <a:pt x="2337" y="4213"/>
                    </a:lnTo>
                    <a:lnTo>
                      <a:pt x="2399" y="3997"/>
                    </a:lnTo>
                    <a:lnTo>
                      <a:pt x="2460" y="3782"/>
                    </a:lnTo>
                    <a:lnTo>
                      <a:pt x="2583" y="3567"/>
                    </a:lnTo>
                    <a:lnTo>
                      <a:pt x="2706" y="3382"/>
                    </a:lnTo>
                    <a:lnTo>
                      <a:pt x="2829" y="3198"/>
                    </a:lnTo>
                    <a:lnTo>
                      <a:pt x="2983" y="3013"/>
                    </a:lnTo>
                    <a:lnTo>
                      <a:pt x="3167" y="2860"/>
                    </a:lnTo>
                    <a:lnTo>
                      <a:pt x="3352" y="2706"/>
                    </a:lnTo>
                    <a:lnTo>
                      <a:pt x="3536" y="2583"/>
                    </a:lnTo>
                    <a:lnTo>
                      <a:pt x="3752" y="2491"/>
                    </a:lnTo>
                    <a:lnTo>
                      <a:pt x="3967" y="2429"/>
                    </a:lnTo>
                    <a:lnTo>
                      <a:pt x="4213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13" y="31"/>
                    </a:lnTo>
                    <a:lnTo>
                      <a:pt x="3752" y="92"/>
                    </a:lnTo>
                    <a:lnTo>
                      <a:pt x="3290" y="215"/>
                    </a:lnTo>
                    <a:lnTo>
                      <a:pt x="2860" y="369"/>
                    </a:lnTo>
                    <a:lnTo>
                      <a:pt x="2460" y="584"/>
                    </a:lnTo>
                    <a:lnTo>
                      <a:pt x="2060" y="800"/>
                    </a:lnTo>
                    <a:lnTo>
                      <a:pt x="1691" y="1076"/>
                    </a:lnTo>
                    <a:lnTo>
                      <a:pt x="1353" y="1384"/>
                    </a:lnTo>
                    <a:lnTo>
                      <a:pt x="1076" y="1722"/>
                    </a:lnTo>
                    <a:lnTo>
                      <a:pt x="800" y="2091"/>
                    </a:lnTo>
                    <a:lnTo>
                      <a:pt x="554" y="2460"/>
                    </a:lnTo>
                    <a:lnTo>
                      <a:pt x="369" y="2890"/>
                    </a:lnTo>
                    <a:lnTo>
                      <a:pt x="185" y="3321"/>
                    </a:lnTo>
                    <a:lnTo>
                      <a:pt x="92" y="3751"/>
                    </a:lnTo>
                    <a:lnTo>
                      <a:pt x="0" y="4243"/>
                    </a:lnTo>
                    <a:lnTo>
                      <a:pt x="0" y="4705"/>
                    </a:lnTo>
                    <a:lnTo>
                      <a:pt x="0" y="5197"/>
                    </a:lnTo>
                    <a:lnTo>
                      <a:pt x="92" y="5658"/>
                    </a:lnTo>
                    <a:lnTo>
                      <a:pt x="185" y="6119"/>
                    </a:lnTo>
                    <a:lnTo>
                      <a:pt x="369" y="6550"/>
                    </a:lnTo>
                    <a:lnTo>
                      <a:pt x="554" y="6949"/>
                    </a:lnTo>
                    <a:lnTo>
                      <a:pt x="800" y="7349"/>
                    </a:lnTo>
                    <a:lnTo>
                      <a:pt x="1076" y="7687"/>
                    </a:lnTo>
                    <a:lnTo>
                      <a:pt x="1353" y="8025"/>
                    </a:lnTo>
                    <a:lnTo>
                      <a:pt x="1691" y="8333"/>
                    </a:lnTo>
                    <a:lnTo>
                      <a:pt x="2060" y="8610"/>
                    </a:lnTo>
                    <a:lnTo>
                      <a:pt x="2460" y="8856"/>
                    </a:lnTo>
                    <a:lnTo>
                      <a:pt x="2860" y="9040"/>
                    </a:lnTo>
                    <a:lnTo>
                      <a:pt x="3290" y="9194"/>
                    </a:lnTo>
                    <a:lnTo>
                      <a:pt x="3752" y="9317"/>
                    </a:lnTo>
                    <a:lnTo>
                      <a:pt x="4213" y="9378"/>
                    </a:lnTo>
                    <a:lnTo>
                      <a:pt x="4705" y="9409"/>
                    </a:lnTo>
                    <a:lnTo>
                      <a:pt x="5166" y="9378"/>
                    </a:lnTo>
                    <a:lnTo>
                      <a:pt x="5627" y="9317"/>
                    </a:lnTo>
                    <a:lnTo>
                      <a:pt x="6088" y="9194"/>
                    </a:lnTo>
                    <a:lnTo>
                      <a:pt x="6519" y="9040"/>
                    </a:lnTo>
                    <a:lnTo>
                      <a:pt x="6919" y="8856"/>
                    </a:lnTo>
                    <a:lnTo>
                      <a:pt x="7318" y="8610"/>
                    </a:lnTo>
                    <a:lnTo>
                      <a:pt x="7687" y="8333"/>
                    </a:lnTo>
                    <a:lnTo>
                      <a:pt x="8026" y="8025"/>
                    </a:lnTo>
                    <a:lnTo>
                      <a:pt x="8302" y="7687"/>
                    </a:lnTo>
                    <a:lnTo>
                      <a:pt x="8579" y="7349"/>
                    </a:lnTo>
                    <a:lnTo>
                      <a:pt x="8825" y="6949"/>
                    </a:lnTo>
                    <a:lnTo>
                      <a:pt x="9009" y="6550"/>
                    </a:lnTo>
                    <a:lnTo>
                      <a:pt x="9194" y="6119"/>
                    </a:lnTo>
                    <a:lnTo>
                      <a:pt x="9286" y="5658"/>
                    </a:lnTo>
                    <a:lnTo>
                      <a:pt x="9378" y="5197"/>
                    </a:lnTo>
                    <a:lnTo>
                      <a:pt x="9378" y="4705"/>
                    </a:lnTo>
                    <a:lnTo>
                      <a:pt x="9378" y="4243"/>
                    </a:lnTo>
                    <a:lnTo>
                      <a:pt x="9286" y="3751"/>
                    </a:lnTo>
                    <a:lnTo>
                      <a:pt x="9194" y="3321"/>
                    </a:lnTo>
                    <a:lnTo>
                      <a:pt x="9009" y="2890"/>
                    </a:lnTo>
                    <a:lnTo>
                      <a:pt x="8825" y="2460"/>
                    </a:lnTo>
                    <a:lnTo>
                      <a:pt x="8579" y="2091"/>
                    </a:lnTo>
                    <a:lnTo>
                      <a:pt x="8302" y="1722"/>
                    </a:lnTo>
                    <a:lnTo>
                      <a:pt x="8026" y="1384"/>
                    </a:lnTo>
                    <a:lnTo>
                      <a:pt x="7687" y="1076"/>
                    </a:lnTo>
                    <a:lnTo>
                      <a:pt x="7318" y="800"/>
                    </a:lnTo>
                    <a:lnTo>
                      <a:pt x="6919" y="584"/>
                    </a:lnTo>
                    <a:lnTo>
                      <a:pt x="6519" y="369"/>
                    </a:lnTo>
                    <a:lnTo>
                      <a:pt x="6088" y="215"/>
                    </a:lnTo>
                    <a:lnTo>
                      <a:pt x="5627" y="92"/>
                    </a:lnTo>
                    <a:lnTo>
                      <a:pt x="5166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3" name="Google Shape;2633;p51"/>
              <p:cNvSpPr/>
              <p:nvPr/>
            </p:nvSpPr>
            <p:spPr>
              <a:xfrm>
                <a:off x="2332650" y="1395150"/>
                <a:ext cx="540466" cy="471068"/>
              </a:xfrm>
              <a:custGeom>
                <a:avLst/>
                <a:gdLst/>
                <a:ahLst/>
                <a:cxnLst/>
                <a:rect l="l" t="t" r="r" b="b"/>
                <a:pathLst>
                  <a:path w="62973" h="54887" extrusionOk="0">
                    <a:moveTo>
                      <a:pt x="43847" y="3905"/>
                    </a:moveTo>
                    <a:lnTo>
                      <a:pt x="43847" y="10024"/>
                    </a:lnTo>
                    <a:lnTo>
                      <a:pt x="40096" y="10024"/>
                    </a:lnTo>
                    <a:lnTo>
                      <a:pt x="39788" y="9963"/>
                    </a:lnTo>
                    <a:lnTo>
                      <a:pt x="39481" y="9901"/>
                    </a:lnTo>
                    <a:lnTo>
                      <a:pt x="39204" y="9809"/>
                    </a:lnTo>
                    <a:lnTo>
                      <a:pt x="38927" y="9655"/>
                    </a:lnTo>
                    <a:lnTo>
                      <a:pt x="38682" y="9502"/>
                    </a:lnTo>
                    <a:lnTo>
                      <a:pt x="38436" y="9348"/>
                    </a:lnTo>
                    <a:lnTo>
                      <a:pt x="38220" y="9133"/>
                    </a:lnTo>
                    <a:lnTo>
                      <a:pt x="38036" y="8917"/>
                    </a:lnTo>
                    <a:lnTo>
                      <a:pt x="37851" y="8671"/>
                    </a:lnTo>
                    <a:lnTo>
                      <a:pt x="37698" y="8425"/>
                    </a:lnTo>
                    <a:lnTo>
                      <a:pt x="37575" y="8149"/>
                    </a:lnTo>
                    <a:lnTo>
                      <a:pt x="37482" y="7872"/>
                    </a:lnTo>
                    <a:lnTo>
                      <a:pt x="37390" y="7595"/>
                    </a:lnTo>
                    <a:lnTo>
                      <a:pt x="37359" y="7288"/>
                    </a:lnTo>
                    <a:lnTo>
                      <a:pt x="37329" y="6950"/>
                    </a:lnTo>
                    <a:lnTo>
                      <a:pt x="37359" y="6642"/>
                    </a:lnTo>
                    <a:lnTo>
                      <a:pt x="37390" y="6335"/>
                    </a:lnTo>
                    <a:lnTo>
                      <a:pt x="37482" y="6058"/>
                    </a:lnTo>
                    <a:lnTo>
                      <a:pt x="37575" y="5781"/>
                    </a:lnTo>
                    <a:lnTo>
                      <a:pt x="37698" y="5504"/>
                    </a:lnTo>
                    <a:lnTo>
                      <a:pt x="37851" y="5258"/>
                    </a:lnTo>
                    <a:lnTo>
                      <a:pt x="38036" y="5012"/>
                    </a:lnTo>
                    <a:lnTo>
                      <a:pt x="38220" y="4797"/>
                    </a:lnTo>
                    <a:lnTo>
                      <a:pt x="38436" y="4582"/>
                    </a:lnTo>
                    <a:lnTo>
                      <a:pt x="38682" y="4428"/>
                    </a:lnTo>
                    <a:lnTo>
                      <a:pt x="38927" y="4274"/>
                    </a:lnTo>
                    <a:lnTo>
                      <a:pt x="39204" y="4121"/>
                    </a:lnTo>
                    <a:lnTo>
                      <a:pt x="39481" y="4028"/>
                    </a:lnTo>
                    <a:lnTo>
                      <a:pt x="39788" y="3967"/>
                    </a:lnTo>
                    <a:lnTo>
                      <a:pt x="40096" y="3905"/>
                    </a:lnTo>
                    <a:close/>
                    <a:moveTo>
                      <a:pt x="25829" y="17711"/>
                    </a:moveTo>
                    <a:lnTo>
                      <a:pt x="25829" y="27520"/>
                    </a:lnTo>
                    <a:lnTo>
                      <a:pt x="11531" y="27520"/>
                    </a:lnTo>
                    <a:lnTo>
                      <a:pt x="12638" y="21063"/>
                    </a:lnTo>
                    <a:lnTo>
                      <a:pt x="12699" y="20725"/>
                    </a:lnTo>
                    <a:lnTo>
                      <a:pt x="12822" y="20356"/>
                    </a:lnTo>
                    <a:lnTo>
                      <a:pt x="12945" y="20048"/>
                    </a:lnTo>
                    <a:lnTo>
                      <a:pt x="13099" y="19741"/>
                    </a:lnTo>
                    <a:lnTo>
                      <a:pt x="13283" y="19433"/>
                    </a:lnTo>
                    <a:lnTo>
                      <a:pt x="13499" y="19157"/>
                    </a:lnTo>
                    <a:lnTo>
                      <a:pt x="13745" y="18911"/>
                    </a:lnTo>
                    <a:lnTo>
                      <a:pt x="13991" y="18665"/>
                    </a:lnTo>
                    <a:lnTo>
                      <a:pt x="14267" y="18449"/>
                    </a:lnTo>
                    <a:lnTo>
                      <a:pt x="14544" y="18265"/>
                    </a:lnTo>
                    <a:lnTo>
                      <a:pt x="14852" y="18111"/>
                    </a:lnTo>
                    <a:lnTo>
                      <a:pt x="15190" y="17957"/>
                    </a:lnTo>
                    <a:lnTo>
                      <a:pt x="15528" y="17865"/>
                    </a:lnTo>
                    <a:lnTo>
                      <a:pt x="15866" y="17773"/>
                    </a:lnTo>
                    <a:lnTo>
                      <a:pt x="16235" y="17742"/>
                    </a:lnTo>
                    <a:lnTo>
                      <a:pt x="16604" y="17711"/>
                    </a:lnTo>
                    <a:close/>
                    <a:moveTo>
                      <a:pt x="33885" y="17711"/>
                    </a:moveTo>
                    <a:lnTo>
                      <a:pt x="34684" y="17742"/>
                    </a:lnTo>
                    <a:lnTo>
                      <a:pt x="35453" y="17834"/>
                    </a:lnTo>
                    <a:lnTo>
                      <a:pt x="36191" y="17957"/>
                    </a:lnTo>
                    <a:lnTo>
                      <a:pt x="36960" y="18173"/>
                    </a:lnTo>
                    <a:lnTo>
                      <a:pt x="37667" y="18388"/>
                    </a:lnTo>
                    <a:lnTo>
                      <a:pt x="38374" y="18695"/>
                    </a:lnTo>
                    <a:lnTo>
                      <a:pt x="39081" y="19034"/>
                    </a:lnTo>
                    <a:lnTo>
                      <a:pt x="39727" y="19403"/>
                    </a:lnTo>
                    <a:lnTo>
                      <a:pt x="40373" y="19833"/>
                    </a:lnTo>
                    <a:lnTo>
                      <a:pt x="40988" y="20294"/>
                    </a:lnTo>
                    <a:lnTo>
                      <a:pt x="41541" y="20817"/>
                    </a:lnTo>
                    <a:lnTo>
                      <a:pt x="42095" y="21370"/>
                    </a:lnTo>
                    <a:lnTo>
                      <a:pt x="42587" y="21955"/>
                    </a:lnTo>
                    <a:lnTo>
                      <a:pt x="43048" y="22570"/>
                    </a:lnTo>
                    <a:lnTo>
                      <a:pt x="43447" y="23215"/>
                    </a:lnTo>
                    <a:lnTo>
                      <a:pt x="43816" y="23923"/>
                    </a:lnTo>
                    <a:lnTo>
                      <a:pt x="45569" y="27520"/>
                    </a:lnTo>
                    <a:lnTo>
                      <a:pt x="28135" y="27520"/>
                    </a:lnTo>
                    <a:lnTo>
                      <a:pt x="28135" y="17711"/>
                    </a:lnTo>
                    <a:close/>
                    <a:moveTo>
                      <a:pt x="60697" y="35822"/>
                    </a:moveTo>
                    <a:lnTo>
                      <a:pt x="60697" y="38005"/>
                    </a:lnTo>
                    <a:lnTo>
                      <a:pt x="58299" y="38005"/>
                    </a:lnTo>
                    <a:lnTo>
                      <a:pt x="58114" y="37975"/>
                    </a:lnTo>
                    <a:lnTo>
                      <a:pt x="57961" y="37882"/>
                    </a:lnTo>
                    <a:lnTo>
                      <a:pt x="57807" y="37790"/>
                    </a:lnTo>
                    <a:lnTo>
                      <a:pt x="57684" y="37698"/>
                    </a:lnTo>
                    <a:lnTo>
                      <a:pt x="57592" y="37575"/>
                    </a:lnTo>
                    <a:lnTo>
                      <a:pt x="57499" y="37421"/>
                    </a:lnTo>
                    <a:lnTo>
                      <a:pt x="57438" y="37237"/>
                    </a:lnTo>
                    <a:lnTo>
                      <a:pt x="57376" y="36991"/>
                    </a:lnTo>
                    <a:lnTo>
                      <a:pt x="57407" y="36745"/>
                    </a:lnTo>
                    <a:lnTo>
                      <a:pt x="57469" y="36499"/>
                    </a:lnTo>
                    <a:lnTo>
                      <a:pt x="57592" y="36283"/>
                    </a:lnTo>
                    <a:lnTo>
                      <a:pt x="57776" y="36099"/>
                    </a:lnTo>
                    <a:lnTo>
                      <a:pt x="57991" y="35945"/>
                    </a:lnTo>
                    <a:lnTo>
                      <a:pt x="58207" y="35853"/>
                    </a:lnTo>
                    <a:lnTo>
                      <a:pt x="58483" y="35822"/>
                    </a:lnTo>
                    <a:close/>
                    <a:moveTo>
                      <a:pt x="47322" y="29826"/>
                    </a:moveTo>
                    <a:lnTo>
                      <a:pt x="58360" y="31886"/>
                    </a:lnTo>
                    <a:lnTo>
                      <a:pt x="58699" y="31948"/>
                    </a:lnTo>
                    <a:lnTo>
                      <a:pt x="59037" y="32102"/>
                    </a:lnTo>
                    <a:lnTo>
                      <a:pt x="59344" y="32255"/>
                    </a:lnTo>
                    <a:lnTo>
                      <a:pt x="59621" y="32440"/>
                    </a:lnTo>
                    <a:lnTo>
                      <a:pt x="59867" y="32686"/>
                    </a:lnTo>
                    <a:lnTo>
                      <a:pt x="60082" y="32932"/>
                    </a:lnTo>
                    <a:lnTo>
                      <a:pt x="60298" y="33239"/>
                    </a:lnTo>
                    <a:lnTo>
                      <a:pt x="60451" y="33547"/>
                    </a:lnTo>
                    <a:lnTo>
                      <a:pt x="58053" y="33547"/>
                    </a:lnTo>
                    <a:lnTo>
                      <a:pt x="57684" y="33639"/>
                    </a:lnTo>
                    <a:lnTo>
                      <a:pt x="57315" y="33731"/>
                    </a:lnTo>
                    <a:lnTo>
                      <a:pt x="56946" y="33885"/>
                    </a:lnTo>
                    <a:lnTo>
                      <a:pt x="56608" y="34100"/>
                    </a:lnTo>
                    <a:lnTo>
                      <a:pt x="56300" y="34316"/>
                    </a:lnTo>
                    <a:lnTo>
                      <a:pt x="55993" y="34592"/>
                    </a:lnTo>
                    <a:lnTo>
                      <a:pt x="55747" y="34900"/>
                    </a:lnTo>
                    <a:lnTo>
                      <a:pt x="55532" y="35238"/>
                    </a:lnTo>
                    <a:lnTo>
                      <a:pt x="55347" y="35607"/>
                    </a:lnTo>
                    <a:lnTo>
                      <a:pt x="55224" y="35976"/>
                    </a:lnTo>
                    <a:lnTo>
                      <a:pt x="55132" y="36345"/>
                    </a:lnTo>
                    <a:lnTo>
                      <a:pt x="55070" y="36745"/>
                    </a:lnTo>
                    <a:lnTo>
                      <a:pt x="55101" y="37144"/>
                    </a:lnTo>
                    <a:lnTo>
                      <a:pt x="55132" y="37544"/>
                    </a:lnTo>
                    <a:lnTo>
                      <a:pt x="55224" y="37913"/>
                    </a:lnTo>
                    <a:lnTo>
                      <a:pt x="55316" y="38190"/>
                    </a:lnTo>
                    <a:lnTo>
                      <a:pt x="55439" y="38436"/>
                    </a:lnTo>
                    <a:lnTo>
                      <a:pt x="55562" y="38682"/>
                    </a:lnTo>
                    <a:lnTo>
                      <a:pt x="55716" y="38897"/>
                    </a:lnTo>
                    <a:lnTo>
                      <a:pt x="55870" y="39112"/>
                    </a:lnTo>
                    <a:lnTo>
                      <a:pt x="56054" y="39297"/>
                    </a:lnTo>
                    <a:lnTo>
                      <a:pt x="56239" y="39481"/>
                    </a:lnTo>
                    <a:lnTo>
                      <a:pt x="56454" y="39666"/>
                    </a:lnTo>
                    <a:lnTo>
                      <a:pt x="56669" y="39789"/>
                    </a:lnTo>
                    <a:lnTo>
                      <a:pt x="56915" y="39942"/>
                    </a:lnTo>
                    <a:lnTo>
                      <a:pt x="57130" y="40035"/>
                    </a:lnTo>
                    <a:lnTo>
                      <a:pt x="57407" y="40127"/>
                    </a:lnTo>
                    <a:lnTo>
                      <a:pt x="57653" y="40219"/>
                    </a:lnTo>
                    <a:lnTo>
                      <a:pt x="57930" y="40281"/>
                    </a:lnTo>
                    <a:lnTo>
                      <a:pt x="58207" y="40311"/>
                    </a:lnTo>
                    <a:lnTo>
                      <a:pt x="60697" y="40311"/>
                    </a:lnTo>
                    <a:lnTo>
                      <a:pt x="60697" y="45293"/>
                    </a:lnTo>
                    <a:lnTo>
                      <a:pt x="57592" y="45293"/>
                    </a:lnTo>
                    <a:lnTo>
                      <a:pt x="57438" y="44585"/>
                    </a:lnTo>
                    <a:lnTo>
                      <a:pt x="57223" y="43878"/>
                    </a:lnTo>
                    <a:lnTo>
                      <a:pt x="56946" y="43202"/>
                    </a:lnTo>
                    <a:lnTo>
                      <a:pt x="56638" y="42587"/>
                    </a:lnTo>
                    <a:lnTo>
                      <a:pt x="56239" y="41972"/>
                    </a:lnTo>
                    <a:lnTo>
                      <a:pt x="55808" y="41418"/>
                    </a:lnTo>
                    <a:lnTo>
                      <a:pt x="55347" y="40896"/>
                    </a:lnTo>
                    <a:lnTo>
                      <a:pt x="54824" y="40404"/>
                    </a:lnTo>
                    <a:lnTo>
                      <a:pt x="54271" y="39973"/>
                    </a:lnTo>
                    <a:lnTo>
                      <a:pt x="53656" y="39574"/>
                    </a:lnTo>
                    <a:lnTo>
                      <a:pt x="53041" y="39235"/>
                    </a:lnTo>
                    <a:lnTo>
                      <a:pt x="52364" y="38959"/>
                    </a:lnTo>
                    <a:lnTo>
                      <a:pt x="51688" y="38743"/>
                    </a:lnTo>
                    <a:lnTo>
                      <a:pt x="50981" y="38559"/>
                    </a:lnTo>
                    <a:lnTo>
                      <a:pt x="50243" y="38467"/>
                    </a:lnTo>
                    <a:lnTo>
                      <a:pt x="49474" y="38436"/>
                    </a:lnTo>
                    <a:lnTo>
                      <a:pt x="48736" y="38467"/>
                    </a:lnTo>
                    <a:lnTo>
                      <a:pt x="47998" y="38559"/>
                    </a:lnTo>
                    <a:lnTo>
                      <a:pt x="47291" y="38743"/>
                    </a:lnTo>
                    <a:lnTo>
                      <a:pt x="46584" y="38959"/>
                    </a:lnTo>
                    <a:lnTo>
                      <a:pt x="45938" y="39235"/>
                    </a:lnTo>
                    <a:lnTo>
                      <a:pt x="45292" y="39574"/>
                    </a:lnTo>
                    <a:lnTo>
                      <a:pt x="44708" y="39973"/>
                    </a:lnTo>
                    <a:lnTo>
                      <a:pt x="44155" y="40404"/>
                    </a:lnTo>
                    <a:lnTo>
                      <a:pt x="43632" y="40896"/>
                    </a:lnTo>
                    <a:lnTo>
                      <a:pt x="43140" y="41418"/>
                    </a:lnTo>
                    <a:lnTo>
                      <a:pt x="42710" y="41972"/>
                    </a:lnTo>
                    <a:lnTo>
                      <a:pt x="42341" y="42587"/>
                    </a:lnTo>
                    <a:lnTo>
                      <a:pt x="42002" y="43202"/>
                    </a:lnTo>
                    <a:lnTo>
                      <a:pt x="41726" y="43878"/>
                    </a:lnTo>
                    <a:lnTo>
                      <a:pt x="41510" y="44585"/>
                    </a:lnTo>
                    <a:lnTo>
                      <a:pt x="41387" y="45293"/>
                    </a:lnTo>
                    <a:lnTo>
                      <a:pt x="21217" y="45293"/>
                    </a:lnTo>
                    <a:lnTo>
                      <a:pt x="21063" y="44585"/>
                    </a:lnTo>
                    <a:lnTo>
                      <a:pt x="20848" y="43878"/>
                    </a:lnTo>
                    <a:lnTo>
                      <a:pt x="20571" y="43202"/>
                    </a:lnTo>
                    <a:lnTo>
                      <a:pt x="20263" y="42587"/>
                    </a:lnTo>
                    <a:lnTo>
                      <a:pt x="19864" y="41972"/>
                    </a:lnTo>
                    <a:lnTo>
                      <a:pt x="19433" y="41418"/>
                    </a:lnTo>
                    <a:lnTo>
                      <a:pt x="18972" y="40896"/>
                    </a:lnTo>
                    <a:lnTo>
                      <a:pt x="18449" y="40404"/>
                    </a:lnTo>
                    <a:lnTo>
                      <a:pt x="17896" y="39973"/>
                    </a:lnTo>
                    <a:lnTo>
                      <a:pt x="17311" y="39574"/>
                    </a:lnTo>
                    <a:lnTo>
                      <a:pt x="16666" y="39235"/>
                    </a:lnTo>
                    <a:lnTo>
                      <a:pt x="16020" y="38959"/>
                    </a:lnTo>
                    <a:lnTo>
                      <a:pt x="15313" y="38743"/>
                    </a:lnTo>
                    <a:lnTo>
                      <a:pt x="14606" y="38559"/>
                    </a:lnTo>
                    <a:lnTo>
                      <a:pt x="13868" y="38467"/>
                    </a:lnTo>
                    <a:lnTo>
                      <a:pt x="13130" y="38436"/>
                    </a:lnTo>
                    <a:lnTo>
                      <a:pt x="12361" y="38467"/>
                    </a:lnTo>
                    <a:lnTo>
                      <a:pt x="11623" y="38559"/>
                    </a:lnTo>
                    <a:lnTo>
                      <a:pt x="10916" y="38743"/>
                    </a:lnTo>
                    <a:lnTo>
                      <a:pt x="10209" y="38959"/>
                    </a:lnTo>
                    <a:lnTo>
                      <a:pt x="9563" y="39235"/>
                    </a:lnTo>
                    <a:lnTo>
                      <a:pt x="8917" y="39574"/>
                    </a:lnTo>
                    <a:lnTo>
                      <a:pt x="8333" y="39973"/>
                    </a:lnTo>
                    <a:lnTo>
                      <a:pt x="7780" y="40404"/>
                    </a:lnTo>
                    <a:lnTo>
                      <a:pt x="7257" y="40896"/>
                    </a:lnTo>
                    <a:lnTo>
                      <a:pt x="6796" y="41418"/>
                    </a:lnTo>
                    <a:lnTo>
                      <a:pt x="6365" y="41972"/>
                    </a:lnTo>
                    <a:lnTo>
                      <a:pt x="5965" y="42587"/>
                    </a:lnTo>
                    <a:lnTo>
                      <a:pt x="5658" y="43202"/>
                    </a:lnTo>
                    <a:lnTo>
                      <a:pt x="5381" y="43878"/>
                    </a:lnTo>
                    <a:lnTo>
                      <a:pt x="5166" y="44585"/>
                    </a:lnTo>
                    <a:lnTo>
                      <a:pt x="5012" y="45293"/>
                    </a:lnTo>
                    <a:lnTo>
                      <a:pt x="2306" y="45293"/>
                    </a:lnTo>
                    <a:lnTo>
                      <a:pt x="2306" y="32163"/>
                    </a:lnTo>
                    <a:lnTo>
                      <a:pt x="2306" y="31917"/>
                    </a:lnTo>
                    <a:lnTo>
                      <a:pt x="2368" y="31671"/>
                    </a:lnTo>
                    <a:lnTo>
                      <a:pt x="2399" y="31456"/>
                    </a:lnTo>
                    <a:lnTo>
                      <a:pt x="2491" y="31241"/>
                    </a:lnTo>
                    <a:lnTo>
                      <a:pt x="2583" y="31025"/>
                    </a:lnTo>
                    <a:lnTo>
                      <a:pt x="2706" y="30841"/>
                    </a:lnTo>
                    <a:lnTo>
                      <a:pt x="2829" y="30656"/>
                    </a:lnTo>
                    <a:lnTo>
                      <a:pt x="2983" y="30503"/>
                    </a:lnTo>
                    <a:lnTo>
                      <a:pt x="3167" y="30349"/>
                    </a:lnTo>
                    <a:lnTo>
                      <a:pt x="3352" y="30226"/>
                    </a:lnTo>
                    <a:lnTo>
                      <a:pt x="3536" y="30103"/>
                    </a:lnTo>
                    <a:lnTo>
                      <a:pt x="3752" y="30011"/>
                    </a:lnTo>
                    <a:lnTo>
                      <a:pt x="3936" y="29919"/>
                    </a:lnTo>
                    <a:lnTo>
                      <a:pt x="4182" y="29857"/>
                    </a:lnTo>
                    <a:lnTo>
                      <a:pt x="4397" y="29826"/>
                    </a:lnTo>
                    <a:lnTo>
                      <a:pt x="5012" y="29826"/>
                    </a:lnTo>
                    <a:lnTo>
                      <a:pt x="5012" y="35146"/>
                    </a:lnTo>
                    <a:lnTo>
                      <a:pt x="5043" y="35361"/>
                    </a:lnTo>
                    <a:lnTo>
                      <a:pt x="5104" y="35576"/>
                    </a:lnTo>
                    <a:lnTo>
                      <a:pt x="5197" y="35791"/>
                    </a:lnTo>
                    <a:lnTo>
                      <a:pt x="5350" y="35945"/>
                    </a:lnTo>
                    <a:lnTo>
                      <a:pt x="5535" y="36099"/>
                    </a:lnTo>
                    <a:lnTo>
                      <a:pt x="5719" y="36191"/>
                    </a:lnTo>
                    <a:lnTo>
                      <a:pt x="5935" y="36283"/>
                    </a:lnTo>
                    <a:lnTo>
                      <a:pt x="6396" y="36283"/>
                    </a:lnTo>
                    <a:lnTo>
                      <a:pt x="6611" y="36191"/>
                    </a:lnTo>
                    <a:lnTo>
                      <a:pt x="6796" y="36099"/>
                    </a:lnTo>
                    <a:lnTo>
                      <a:pt x="6980" y="35945"/>
                    </a:lnTo>
                    <a:lnTo>
                      <a:pt x="7103" y="35791"/>
                    </a:lnTo>
                    <a:lnTo>
                      <a:pt x="7226" y="35576"/>
                    </a:lnTo>
                    <a:lnTo>
                      <a:pt x="7288" y="35361"/>
                    </a:lnTo>
                    <a:lnTo>
                      <a:pt x="7318" y="35146"/>
                    </a:lnTo>
                    <a:lnTo>
                      <a:pt x="7318" y="29826"/>
                    </a:lnTo>
                    <a:close/>
                    <a:moveTo>
                      <a:pt x="13130" y="40711"/>
                    </a:moveTo>
                    <a:lnTo>
                      <a:pt x="13714" y="40742"/>
                    </a:lnTo>
                    <a:lnTo>
                      <a:pt x="14298" y="40834"/>
                    </a:lnTo>
                    <a:lnTo>
                      <a:pt x="14882" y="40988"/>
                    </a:lnTo>
                    <a:lnTo>
                      <a:pt x="15405" y="41203"/>
                    </a:lnTo>
                    <a:lnTo>
                      <a:pt x="15928" y="41449"/>
                    </a:lnTo>
                    <a:lnTo>
                      <a:pt x="16420" y="41726"/>
                    </a:lnTo>
                    <a:lnTo>
                      <a:pt x="16881" y="42095"/>
                    </a:lnTo>
                    <a:lnTo>
                      <a:pt x="17311" y="42464"/>
                    </a:lnTo>
                    <a:lnTo>
                      <a:pt x="17680" y="42894"/>
                    </a:lnTo>
                    <a:lnTo>
                      <a:pt x="18019" y="43356"/>
                    </a:lnTo>
                    <a:lnTo>
                      <a:pt x="18326" y="43817"/>
                    </a:lnTo>
                    <a:lnTo>
                      <a:pt x="18572" y="44340"/>
                    </a:lnTo>
                    <a:lnTo>
                      <a:pt x="18787" y="44893"/>
                    </a:lnTo>
                    <a:lnTo>
                      <a:pt x="18910" y="45446"/>
                    </a:lnTo>
                    <a:lnTo>
                      <a:pt x="19003" y="46061"/>
                    </a:lnTo>
                    <a:lnTo>
                      <a:pt x="19033" y="46646"/>
                    </a:lnTo>
                    <a:lnTo>
                      <a:pt x="19003" y="47261"/>
                    </a:lnTo>
                    <a:lnTo>
                      <a:pt x="18910" y="47845"/>
                    </a:lnTo>
                    <a:lnTo>
                      <a:pt x="18787" y="48398"/>
                    </a:lnTo>
                    <a:lnTo>
                      <a:pt x="18572" y="48952"/>
                    </a:lnTo>
                    <a:lnTo>
                      <a:pt x="18326" y="49474"/>
                    </a:lnTo>
                    <a:lnTo>
                      <a:pt x="18019" y="49966"/>
                    </a:lnTo>
                    <a:lnTo>
                      <a:pt x="17680" y="50428"/>
                    </a:lnTo>
                    <a:lnTo>
                      <a:pt x="17311" y="50827"/>
                    </a:lnTo>
                    <a:lnTo>
                      <a:pt x="16881" y="51227"/>
                    </a:lnTo>
                    <a:lnTo>
                      <a:pt x="16420" y="51565"/>
                    </a:lnTo>
                    <a:lnTo>
                      <a:pt x="15928" y="51873"/>
                    </a:lnTo>
                    <a:lnTo>
                      <a:pt x="15405" y="52119"/>
                    </a:lnTo>
                    <a:lnTo>
                      <a:pt x="14882" y="52303"/>
                    </a:lnTo>
                    <a:lnTo>
                      <a:pt x="14298" y="52457"/>
                    </a:lnTo>
                    <a:lnTo>
                      <a:pt x="13714" y="52549"/>
                    </a:lnTo>
                    <a:lnTo>
                      <a:pt x="13130" y="52580"/>
                    </a:lnTo>
                    <a:lnTo>
                      <a:pt x="12515" y="52549"/>
                    </a:lnTo>
                    <a:lnTo>
                      <a:pt x="11931" y="52457"/>
                    </a:lnTo>
                    <a:lnTo>
                      <a:pt x="11346" y="52303"/>
                    </a:lnTo>
                    <a:lnTo>
                      <a:pt x="10824" y="52119"/>
                    </a:lnTo>
                    <a:lnTo>
                      <a:pt x="10301" y="51873"/>
                    </a:lnTo>
                    <a:lnTo>
                      <a:pt x="9809" y="51565"/>
                    </a:lnTo>
                    <a:lnTo>
                      <a:pt x="9348" y="51227"/>
                    </a:lnTo>
                    <a:lnTo>
                      <a:pt x="8917" y="50827"/>
                    </a:lnTo>
                    <a:lnTo>
                      <a:pt x="8548" y="50428"/>
                    </a:lnTo>
                    <a:lnTo>
                      <a:pt x="8210" y="49966"/>
                    </a:lnTo>
                    <a:lnTo>
                      <a:pt x="7903" y="49474"/>
                    </a:lnTo>
                    <a:lnTo>
                      <a:pt x="7657" y="48952"/>
                    </a:lnTo>
                    <a:lnTo>
                      <a:pt x="7441" y="48398"/>
                    </a:lnTo>
                    <a:lnTo>
                      <a:pt x="7318" y="47845"/>
                    </a:lnTo>
                    <a:lnTo>
                      <a:pt x="7226" y="47261"/>
                    </a:lnTo>
                    <a:lnTo>
                      <a:pt x="7195" y="46646"/>
                    </a:lnTo>
                    <a:lnTo>
                      <a:pt x="7226" y="46061"/>
                    </a:lnTo>
                    <a:lnTo>
                      <a:pt x="7318" y="45446"/>
                    </a:lnTo>
                    <a:lnTo>
                      <a:pt x="7441" y="44893"/>
                    </a:lnTo>
                    <a:lnTo>
                      <a:pt x="7657" y="44340"/>
                    </a:lnTo>
                    <a:lnTo>
                      <a:pt x="7903" y="43817"/>
                    </a:lnTo>
                    <a:lnTo>
                      <a:pt x="8210" y="43356"/>
                    </a:lnTo>
                    <a:lnTo>
                      <a:pt x="8548" y="42894"/>
                    </a:lnTo>
                    <a:lnTo>
                      <a:pt x="8917" y="42464"/>
                    </a:lnTo>
                    <a:lnTo>
                      <a:pt x="9348" y="42095"/>
                    </a:lnTo>
                    <a:lnTo>
                      <a:pt x="9809" y="41726"/>
                    </a:lnTo>
                    <a:lnTo>
                      <a:pt x="10301" y="41449"/>
                    </a:lnTo>
                    <a:lnTo>
                      <a:pt x="10824" y="41203"/>
                    </a:lnTo>
                    <a:lnTo>
                      <a:pt x="11346" y="40988"/>
                    </a:lnTo>
                    <a:lnTo>
                      <a:pt x="11931" y="40834"/>
                    </a:lnTo>
                    <a:lnTo>
                      <a:pt x="12515" y="40742"/>
                    </a:lnTo>
                    <a:lnTo>
                      <a:pt x="13130" y="40711"/>
                    </a:lnTo>
                    <a:close/>
                    <a:moveTo>
                      <a:pt x="49474" y="40711"/>
                    </a:moveTo>
                    <a:lnTo>
                      <a:pt x="50089" y="40742"/>
                    </a:lnTo>
                    <a:lnTo>
                      <a:pt x="50673" y="40834"/>
                    </a:lnTo>
                    <a:lnTo>
                      <a:pt x="51258" y="40988"/>
                    </a:lnTo>
                    <a:lnTo>
                      <a:pt x="51780" y="41203"/>
                    </a:lnTo>
                    <a:lnTo>
                      <a:pt x="52303" y="41449"/>
                    </a:lnTo>
                    <a:lnTo>
                      <a:pt x="52795" y="41726"/>
                    </a:lnTo>
                    <a:lnTo>
                      <a:pt x="53256" y="42095"/>
                    </a:lnTo>
                    <a:lnTo>
                      <a:pt x="53687" y="42464"/>
                    </a:lnTo>
                    <a:lnTo>
                      <a:pt x="54056" y="42894"/>
                    </a:lnTo>
                    <a:lnTo>
                      <a:pt x="54394" y="43356"/>
                    </a:lnTo>
                    <a:lnTo>
                      <a:pt x="54701" y="43817"/>
                    </a:lnTo>
                    <a:lnTo>
                      <a:pt x="54947" y="44340"/>
                    </a:lnTo>
                    <a:lnTo>
                      <a:pt x="55132" y="44893"/>
                    </a:lnTo>
                    <a:lnTo>
                      <a:pt x="55286" y="45446"/>
                    </a:lnTo>
                    <a:lnTo>
                      <a:pt x="55378" y="46061"/>
                    </a:lnTo>
                    <a:lnTo>
                      <a:pt x="55409" y="46646"/>
                    </a:lnTo>
                    <a:lnTo>
                      <a:pt x="55378" y="47261"/>
                    </a:lnTo>
                    <a:lnTo>
                      <a:pt x="55286" y="47845"/>
                    </a:lnTo>
                    <a:lnTo>
                      <a:pt x="55132" y="48398"/>
                    </a:lnTo>
                    <a:lnTo>
                      <a:pt x="54947" y="48952"/>
                    </a:lnTo>
                    <a:lnTo>
                      <a:pt x="54701" y="49474"/>
                    </a:lnTo>
                    <a:lnTo>
                      <a:pt x="54394" y="49966"/>
                    </a:lnTo>
                    <a:lnTo>
                      <a:pt x="54056" y="50428"/>
                    </a:lnTo>
                    <a:lnTo>
                      <a:pt x="53687" y="50827"/>
                    </a:lnTo>
                    <a:lnTo>
                      <a:pt x="53256" y="51227"/>
                    </a:lnTo>
                    <a:lnTo>
                      <a:pt x="52795" y="51565"/>
                    </a:lnTo>
                    <a:lnTo>
                      <a:pt x="52303" y="51873"/>
                    </a:lnTo>
                    <a:lnTo>
                      <a:pt x="51780" y="52119"/>
                    </a:lnTo>
                    <a:lnTo>
                      <a:pt x="51258" y="52303"/>
                    </a:lnTo>
                    <a:lnTo>
                      <a:pt x="50673" y="52457"/>
                    </a:lnTo>
                    <a:lnTo>
                      <a:pt x="50089" y="52549"/>
                    </a:lnTo>
                    <a:lnTo>
                      <a:pt x="49474" y="52580"/>
                    </a:lnTo>
                    <a:lnTo>
                      <a:pt x="48890" y="52549"/>
                    </a:lnTo>
                    <a:lnTo>
                      <a:pt x="48275" y="52457"/>
                    </a:lnTo>
                    <a:lnTo>
                      <a:pt x="47721" y="52303"/>
                    </a:lnTo>
                    <a:lnTo>
                      <a:pt x="47168" y="52119"/>
                    </a:lnTo>
                    <a:lnTo>
                      <a:pt x="46645" y="51873"/>
                    </a:lnTo>
                    <a:lnTo>
                      <a:pt x="46184" y="51565"/>
                    </a:lnTo>
                    <a:lnTo>
                      <a:pt x="45723" y="51227"/>
                    </a:lnTo>
                    <a:lnTo>
                      <a:pt x="45292" y="50827"/>
                    </a:lnTo>
                    <a:lnTo>
                      <a:pt x="44923" y="50428"/>
                    </a:lnTo>
                    <a:lnTo>
                      <a:pt x="44554" y="49966"/>
                    </a:lnTo>
                    <a:lnTo>
                      <a:pt x="44278" y="49474"/>
                    </a:lnTo>
                    <a:lnTo>
                      <a:pt x="44032" y="48952"/>
                    </a:lnTo>
                    <a:lnTo>
                      <a:pt x="43816" y="48398"/>
                    </a:lnTo>
                    <a:lnTo>
                      <a:pt x="43663" y="47845"/>
                    </a:lnTo>
                    <a:lnTo>
                      <a:pt x="43570" y="47261"/>
                    </a:lnTo>
                    <a:lnTo>
                      <a:pt x="43540" y="46646"/>
                    </a:lnTo>
                    <a:lnTo>
                      <a:pt x="43570" y="46061"/>
                    </a:lnTo>
                    <a:lnTo>
                      <a:pt x="43663" y="45446"/>
                    </a:lnTo>
                    <a:lnTo>
                      <a:pt x="43816" y="44893"/>
                    </a:lnTo>
                    <a:lnTo>
                      <a:pt x="44032" y="44340"/>
                    </a:lnTo>
                    <a:lnTo>
                      <a:pt x="44278" y="43817"/>
                    </a:lnTo>
                    <a:lnTo>
                      <a:pt x="44554" y="43356"/>
                    </a:lnTo>
                    <a:lnTo>
                      <a:pt x="44923" y="42894"/>
                    </a:lnTo>
                    <a:lnTo>
                      <a:pt x="45292" y="42464"/>
                    </a:lnTo>
                    <a:lnTo>
                      <a:pt x="45723" y="42095"/>
                    </a:lnTo>
                    <a:lnTo>
                      <a:pt x="46184" y="41726"/>
                    </a:lnTo>
                    <a:lnTo>
                      <a:pt x="46645" y="41449"/>
                    </a:lnTo>
                    <a:lnTo>
                      <a:pt x="47168" y="41203"/>
                    </a:lnTo>
                    <a:lnTo>
                      <a:pt x="47721" y="40988"/>
                    </a:lnTo>
                    <a:lnTo>
                      <a:pt x="48275" y="40834"/>
                    </a:lnTo>
                    <a:lnTo>
                      <a:pt x="48890" y="40742"/>
                    </a:lnTo>
                    <a:lnTo>
                      <a:pt x="49474" y="40711"/>
                    </a:lnTo>
                    <a:close/>
                    <a:moveTo>
                      <a:pt x="45016" y="0"/>
                    </a:moveTo>
                    <a:lnTo>
                      <a:pt x="44770" y="31"/>
                    </a:lnTo>
                    <a:lnTo>
                      <a:pt x="44554" y="93"/>
                    </a:lnTo>
                    <a:lnTo>
                      <a:pt x="44370" y="216"/>
                    </a:lnTo>
                    <a:lnTo>
                      <a:pt x="44185" y="339"/>
                    </a:lnTo>
                    <a:lnTo>
                      <a:pt x="44062" y="523"/>
                    </a:lnTo>
                    <a:lnTo>
                      <a:pt x="43939" y="708"/>
                    </a:lnTo>
                    <a:lnTo>
                      <a:pt x="43878" y="923"/>
                    </a:lnTo>
                    <a:lnTo>
                      <a:pt x="43847" y="1169"/>
                    </a:lnTo>
                    <a:lnTo>
                      <a:pt x="43847" y="1599"/>
                    </a:lnTo>
                    <a:lnTo>
                      <a:pt x="40403" y="1599"/>
                    </a:lnTo>
                    <a:lnTo>
                      <a:pt x="39911" y="1630"/>
                    </a:lnTo>
                    <a:lnTo>
                      <a:pt x="39450" y="1692"/>
                    </a:lnTo>
                    <a:lnTo>
                      <a:pt x="39020" y="1784"/>
                    </a:lnTo>
                    <a:lnTo>
                      <a:pt x="38589" y="1907"/>
                    </a:lnTo>
                    <a:lnTo>
                      <a:pt x="38159" y="2091"/>
                    </a:lnTo>
                    <a:lnTo>
                      <a:pt x="37759" y="2307"/>
                    </a:lnTo>
                    <a:lnTo>
                      <a:pt x="37359" y="2522"/>
                    </a:lnTo>
                    <a:lnTo>
                      <a:pt x="37021" y="2798"/>
                    </a:lnTo>
                    <a:lnTo>
                      <a:pt x="36683" y="3106"/>
                    </a:lnTo>
                    <a:lnTo>
                      <a:pt x="36375" y="3413"/>
                    </a:lnTo>
                    <a:lnTo>
                      <a:pt x="36099" y="3782"/>
                    </a:lnTo>
                    <a:lnTo>
                      <a:pt x="35853" y="4151"/>
                    </a:lnTo>
                    <a:lnTo>
                      <a:pt x="35607" y="4520"/>
                    </a:lnTo>
                    <a:lnTo>
                      <a:pt x="35422" y="4951"/>
                    </a:lnTo>
                    <a:lnTo>
                      <a:pt x="35268" y="5381"/>
                    </a:lnTo>
                    <a:lnTo>
                      <a:pt x="35145" y="5812"/>
                    </a:lnTo>
                    <a:lnTo>
                      <a:pt x="17957" y="5812"/>
                    </a:lnTo>
                    <a:lnTo>
                      <a:pt x="17281" y="5843"/>
                    </a:lnTo>
                    <a:lnTo>
                      <a:pt x="16635" y="5873"/>
                    </a:lnTo>
                    <a:lnTo>
                      <a:pt x="15989" y="5966"/>
                    </a:lnTo>
                    <a:lnTo>
                      <a:pt x="15344" y="6089"/>
                    </a:lnTo>
                    <a:lnTo>
                      <a:pt x="14729" y="6212"/>
                    </a:lnTo>
                    <a:lnTo>
                      <a:pt x="14114" y="6396"/>
                    </a:lnTo>
                    <a:lnTo>
                      <a:pt x="13499" y="6611"/>
                    </a:lnTo>
                    <a:lnTo>
                      <a:pt x="12914" y="6827"/>
                    </a:lnTo>
                    <a:lnTo>
                      <a:pt x="12361" y="7103"/>
                    </a:lnTo>
                    <a:lnTo>
                      <a:pt x="11808" y="7380"/>
                    </a:lnTo>
                    <a:lnTo>
                      <a:pt x="11254" y="7687"/>
                    </a:lnTo>
                    <a:lnTo>
                      <a:pt x="10731" y="8026"/>
                    </a:lnTo>
                    <a:lnTo>
                      <a:pt x="10209" y="8395"/>
                    </a:lnTo>
                    <a:lnTo>
                      <a:pt x="9717" y="8764"/>
                    </a:lnTo>
                    <a:lnTo>
                      <a:pt x="9255" y="9194"/>
                    </a:lnTo>
                    <a:lnTo>
                      <a:pt x="8825" y="9625"/>
                    </a:lnTo>
                    <a:lnTo>
                      <a:pt x="8394" y="10055"/>
                    </a:lnTo>
                    <a:lnTo>
                      <a:pt x="7964" y="10516"/>
                    </a:lnTo>
                    <a:lnTo>
                      <a:pt x="7595" y="11008"/>
                    </a:lnTo>
                    <a:lnTo>
                      <a:pt x="7226" y="11531"/>
                    </a:lnTo>
                    <a:lnTo>
                      <a:pt x="6888" y="12054"/>
                    </a:lnTo>
                    <a:lnTo>
                      <a:pt x="6580" y="12607"/>
                    </a:lnTo>
                    <a:lnTo>
                      <a:pt x="6304" y="13161"/>
                    </a:lnTo>
                    <a:lnTo>
                      <a:pt x="6027" y="13714"/>
                    </a:lnTo>
                    <a:lnTo>
                      <a:pt x="5812" y="14329"/>
                    </a:lnTo>
                    <a:lnTo>
                      <a:pt x="5596" y="14913"/>
                    </a:lnTo>
                    <a:lnTo>
                      <a:pt x="5412" y="15528"/>
                    </a:lnTo>
                    <a:lnTo>
                      <a:pt x="5289" y="16143"/>
                    </a:lnTo>
                    <a:lnTo>
                      <a:pt x="5166" y="16789"/>
                    </a:lnTo>
                    <a:lnTo>
                      <a:pt x="5074" y="17435"/>
                    </a:lnTo>
                    <a:lnTo>
                      <a:pt x="5043" y="18111"/>
                    </a:lnTo>
                    <a:lnTo>
                      <a:pt x="5012" y="18757"/>
                    </a:lnTo>
                    <a:lnTo>
                      <a:pt x="5012" y="27520"/>
                    </a:lnTo>
                    <a:lnTo>
                      <a:pt x="4643" y="27520"/>
                    </a:lnTo>
                    <a:lnTo>
                      <a:pt x="4182" y="27551"/>
                    </a:lnTo>
                    <a:lnTo>
                      <a:pt x="3721" y="27612"/>
                    </a:lnTo>
                    <a:lnTo>
                      <a:pt x="3260" y="27735"/>
                    </a:lnTo>
                    <a:lnTo>
                      <a:pt x="2829" y="27889"/>
                    </a:lnTo>
                    <a:lnTo>
                      <a:pt x="2429" y="28074"/>
                    </a:lnTo>
                    <a:lnTo>
                      <a:pt x="2060" y="28320"/>
                    </a:lnTo>
                    <a:lnTo>
                      <a:pt x="1691" y="28566"/>
                    </a:lnTo>
                    <a:lnTo>
                      <a:pt x="1384" y="28873"/>
                    </a:lnTo>
                    <a:lnTo>
                      <a:pt x="1076" y="29211"/>
                    </a:lnTo>
                    <a:lnTo>
                      <a:pt x="800" y="29550"/>
                    </a:lnTo>
                    <a:lnTo>
                      <a:pt x="584" y="29949"/>
                    </a:lnTo>
                    <a:lnTo>
                      <a:pt x="369" y="30349"/>
                    </a:lnTo>
                    <a:lnTo>
                      <a:pt x="215" y="30779"/>
                    </a:lnTo>
                    <a:lnTo>
                      <a:pt x="92" y="31210"/>
                    </a:lnTo>
                    <a:lnTo>
                      <a:pt x="31" y="31671"/>
                    </a:lnTo>
                    <a:lnTo>
                      <a:pt x="0" y="32163"/>
                    </a:lnTo>
                    <a:lnTo>
                      <a:pt x="0" y="46430"/>
                    </a:lnTo>
                    <a:lnTo>
                      <a:pt x="31" y="46676"/>
                    </a:lnTo>
                    <a:lnTo>
                      <a:pt x="92" y="46892"/>
                    </a:lnTo>
                    <a:lnTo>
                      <a:pt x="215" y="47076"/>
                    </a:lnTo>
                    <a:lnTo>
                      <a:pt x="338" y="47261"/>
                    </a:lnTo>
                    <a:lnTo>
                      <a:pt x="523" y="47384"/>
                    </a:lnTo>
                    <a:lnTo>
                      <a:pt x="707" y="47507"/>
                    </a:lnTo>
                    <a:lnTo>
                      <a:pt x="923" y="47568"/>
                    </a:lnTo>
                    <a:lnTo>
                      <a:pt x="1169" y="47599"/>
                    </a:lnTo>
                    <a:lnTo>
                      <a:pt x="4951" y="47599"/>
                    </a:lnTo>
                    <a:lnTo>
                      <a:pt x="5074" y="48337"/>
                    </a:lnTo>
                    <a:lnTo>
                      <a:pt x="5258" y="49075"/>
                    </a:lnTo>
                    <a:lnTo>
                      <a:pt x="5504" y="49782"/>
                    </a:lnTo>
                    <a:lnTo>
                      <a:pt x="5812" y="50458"/>
                    </a:lnTo>
                    <a:lnTo>
                      <a:pt x="6211" y="51104"/>
                    </a:lnTo>
                    <a:lnTo>
                      <a:pt x="6611" y="51688"/>
                    </a:lnTo>
                    <a:lnTo>
                      <a:pt x="7103" y="52242"/>
                    </a:lnTo>
                    <a:lnTo>
                      <a:pt x="7626" y="52765"/>
                    </a:lnTo>
                    <a:lnTo>
                      <a:pt x="8179" y="53226"/>
                    </a:lnTo>
                    <a:lnTo>
                      <a:pt x="8794" y="53656"/>
                    </a:lnTo>
                    <a:lnTo>
                      <a:pt x="9440" y="54025"/>
                    </a:lnTo>
                    <a:lnTo>
                      <a:pt x="10116" y="54302"/>
                    </a:lnTo>
                    <a:lnTo>
                      <a:pt x="10824" y="54548"/>
                    </a:lnTo>
                    <a:lnTo>
                      <a:pt x="11562" y="54732"/>
                    </a:lnTo>
                    <a:lnTo>
                      <a:pt x="12330" y="54855"/>
                    </a:lnTo>
                    <a:lnTo>
                      <a:pt x="12730" y="54855"/>
                    </a:lnTo>
                    <a:lnTo>
                      <a:pt x="13130" y="54886"/>
                    </a:lnTo>
                    <a:lnTo>
                      <a:pt x="13499" y="54855"/>
                    </a:lnTo>
                    <a:lnTo>
                      <a:pt x="13898" y="54855"/>
                    </a:lnTo>
                    <a:lnTo>
                      <a:pt x="14667" y="54732"/>
                    </a:lnTo>
                    <a:lnTo>
                      <a:pt x="15405" y="54548"/>
                    </a:lnTo>
                    <a:lnTo>
                      <a:pt x="16112" y="54302"/>
                    </a:lnTo>
                    <a:lnTo>
                      <a:pt x="16789" y="54025"/>
                    </a:lnTo>
                    <a:lnTo>
                      <a:pt x="17434" y="53656"/>
                    </a:lnTo>
                    <a:lnTo>
                      <a:pt x="18049" y="53226"/>
                    </a:lnTo>
                    <a:lnTo>
                      <a:pt x="18603" y="52765"/>
                    </a:lnTo>
                    <a:lnTo>
                      <a:pt x="19126" y="52242"/>
                    </a:lnTo>
                    <a:lnTo>
                      <a:pt x="19618" y="51688"/>
                    </a:lnTo>
                    <a:lnTo>
                      <a:pt x="20017" y="51104"/>
                    </a:lnTo>
                    <a:lnTo>
                      <a:pt x="20417" y="50458"/>
                    </a:lnTo>
                    <a:lnTo>
                      <a:pt x="20725" y="49782"/>
                    </a:lnTo>
                    <a:lnTo>
                      <a:pt x="20971" y="49075"/>
                    </a:lnTo>
                    <a:lnTo>
                      <a:pt x="21155" y="48337"/>
                    </a:lnTo>
                    <a:lnTo>
                      <a:pt x="21278" y="47599"/>
                    </a:lnTo>
                    <a:lnTo>
                      <a:pt x="41326" y="47599"/>
                    </a:lnTo>
                    <a:lnTo>
                      <a:pt x="41449" y="48337"/>
                    </a:lnTo>
                    <a:lnTo>
                      <a:pt x="41633" y="49075"/>
                    </a:lnTo>
                    <a:lnTo>
                      <a:pt x="41879" y="49782"/>
                    </a:lnTo>
                    <a:lnTo>
                      <a:pt x="42187" y="50458"/>
                    </a:lnTo>
                    <a:lnTo>
                      <a:pt x="42556" y="51104"/>
                    </a:lnTo>
                    <a:lnTo>
                      <a:pt x="42986" y="51688"/>
                    </a:lnTo>
                    <a:lnTo>
                      <a:pt x="43478" y="52242"/>
                    </a:lnTo>
                    <a:lnTo>
                      <a:pt x="44001" y="52765"/>
                    </a:lnTo>
                    <a:lnTo>
                      <a:pt x="44554" y="53226"/>
                    </a:lnTo>
                    <a:lnTo>
                      <a:pt x="45169" y="53656"/>
                    </a:lnTo>
                    <a:lnTo>
                      <a:pt x="45815" y="54025"/>
                    </a:lnTo>
                    <a:lnTo>
                      <a:pt x="46492" y="54302"/>
                    </a:lnTo>
                    <a:lnTo>
                      <a:pt x="47199" y="54548"/>
                    </a:lnTo>
                    <a:lnTo>
                      <a:pt x="47937" y="54732"/>
                    </a:lnTo>
                    <a:lnTo>
                      <a:pt x="48705" y="54855"/>
                    </a:lnTo>
                    <a:lnTo>
                      <a:pt x="49074" y="54855"/>
                    </a:lnTo>
                    <a:lnTo>
                      <a:pt x="49474" y="54886"/>
                    </a:lnTo>
                    <a:lnTo>
                      <a:pt x="49874" y="54855"/>
                    </a:lnTo>
                    <a:lnTo>
                      <a:pt x="50274" y="54855"/>
                    </a:lnTo>
                    <a:lnTo>
                      <a:pt x="51012" y="54732"/>
                    </a:lnTo>
                    <a:lnTo>
                      <a:pt x="51750" y="54548"/>
                    </a:lnTo>
                    <a:lnTo>
                      <a:pt x="52487" y="54302"/>
                    </a:lnTo>
                    <a:lnTo>
                      <a:pt x="53164" y="54025"/>
                    </a:lnTo>
                    <a:lnTo>
                      <a:pt x="53810" y="53656"/>
                    </a:lnTo>
                    <a:lnTo>
                      <a:pt x="54394" y="53226"/>
                    </a:lnTo>
                    <a:lnTo>
                      <a:pt x="54978" y="52765"/>
                    </a:lnTo>
                    <a:lnTo>
                      <a:pt x="55501" y="52242"/>
                    </a:lnTo>
                    <a:lnTo>
                      <a:pt x="55962" y="51688"/>
                    </a:lnTo>
                    <a:lnTo>
                      <a:pt x="56392" y="51104"/>
                    </a:lnTo>
                    <a:lnTo>
                      <a:pt x="56761" y="50458"/>
                    </a:lnTo>
                    <a:lnTo>
                      <a:pt x="57100" y="49782"/>
                    </a:lnTo>
                    <a:lnTo>
                      <a:pt x="57346" y="49075"/>
                    </a:lnTo>
                    <a:lnTo>
                      <a:pt x="57530" y="48337"/>
                    </a:lnTo>
                    <a:lnTo>
                      <a:pt x="57653" y="47599"/>
                    </a:lnTo>
                    <a:lnTo>
                      <a:pt x="61835" y="47599"/>
                    </a:lnTo>
                    <a:lnTo>
                      <a:pt x="62050" y="47568"/>
                    </a:lnTo>
                    <a:lnTo>
                      <a:pt x="62265" y="47507"/>
                    </a:lnTo>
                    <a:lnTo>
                      <a:pt x="62481" y="47384"/>
                    </a:lnTo>
                    <a:lnTo>
                      <a:pt x="62634" y="47261"/>
                    </a:lnTo>
                    <a:lnTo>
                      <a:pt x="62788" y="47076"/>
                    </a:lnTo>
                    <a:lnTo>
                      <a:pt x="62880" y="46892"/>
                    </a:lnTo>
                    <a:lnTo>
                      <a:pt x="62973" y="46676"/>
                    </a:lnTo>
                    <a:lnTo>
                      <a:pt x="62973" y="46430"/>
                    </a:lnTo>
                    <a:lnTo>
                      <a:pt x="62973" y="34685"/>
                    </a:lnTo>
                    <a:lnTo>
                      <a:pt x="62973" y="34223"/>
                    </a:lnTo>
                    <a:lnTo>
                      <a:pt x="62911" y="33762"/>
                    </a:lnTo>
                    <a:lnTo>
                      <a:pt x="62788" y="33332"/>
                    </a:lnTo>
                    <a:lnTo>
                      <a:pt x="62665" y="32901"/>
                    </a:lnTo>
                    <a:lnTo>
                      <a:pt x="62511" y="32501"/>
                    </a:lnTo>
                    <a:lnTo>
                      <a:pt x="62296" y="32102"/>
                    </a:lnTo>
                    <a:lnTo>
                      <a:pt x="62050" y="31733"/>
                    </a:lnTo>
                    <a:lnTo>
                      <a:pt x="61804" y="31394"/>
                    </a:lnTo>
                    <a:lnTo>
                      <a:pt x="61497" y="31056"/>
                    </a:lnTo>
                    <a:lnTo>
                      <a:pt x="61189" y="30749"/>
                    </a:lnTo>
                    <a:lnTo>
                      <a:pt x="60820" y="30503"/>
                    </a:lnTo>
                    <a:lnTo>
                      <a:pt x="60451" y="30257"/>
                    </a:lnTo>
                    <a:lnTo>
                      <a:pt x="60052" y="30042"/>
                    </a:lnTo>
                    <a:lnTo>
                      <a:pt x="59652" y="29857"/>
                    </a:lnTo>
                    <a:lnTo>
                      <a:pt x="59221" y="29703"/>
                    </a:lnTo>
                    <a:lnTo>
                      <a:pt x="58760" y="29611"/>
                    </a:lnTo>
                    <a:lnTo>
                      <a:pt x="48213" y="27643"/>
                    </a:lnTo>
                    <a:lnTo>
                      <a:pt x="45877" y="22908"/>
                    </a:lnTo>
                    <a:lnTo>
                      <a:pt x="45446" y="22078"/>
                    </a:lnTo>
                    <a:lnTo>
                      <a:pt x="44923" y="21278"/>
                    </a:lnTo>
                    <a:lnTo>
                      <a:pt x="44401" y="20540"/>
                    </a:lnTo>
                    <a:lnTo>
                      <a:pt x="43786" y="19833"/>
                    </a:lnTo>
                    <a:lnTo>
                      <a:pt x="43140" y="19157"/>
                    </a:lnTo>
                    <a:lnTo>
                      <a:pt x="42433" y="18542"/>
                    </a:lnTo>
                    <a:lnTo>
                      <a:pt x="41726" y="17988"/>
                    </a:lnTo>
                    <a:lnTo>
                      <a:pt x="40957" y="17465"/>
                    </a:lnTo>
                    <a:lnTo>
                      <a:pt x="40157" y="17004"/>
                    </a:lnTo>
                    <a:lnTo>
                      <a:pt x="39327" y="16604"/>
                    </a:lnTo>
                    <a:lnTo>
                      <a:pt x="38466" y="16236"/>
                    </a:lnTo>
                    <a:lnTo>
                      <a:pt x="37575" y="15959"/>
                    </a:lnTo>
                    <a:lnTo>
                      <a:pt x="36683" y="15713"/>
                    </a:lnTo>
                    <a:lnTo>
                      <a:pt x="35760" y="15559"/>
                    </a:lnTo>
                    <a:lnTo>
                      <a:pt x="34838" y="15467"/>
                    </a:lnTo>
                    <a:lnTo>
                      <a:pt x="33885" y="15436"/>
                    </a:lnTo>
                    <a:lnTo>
                      <a:pt x="16020" y="15436"/>
                    </a:lnTo>
                    <a:lnTo>
                      <a:pt x="15467" y="15528"/>
                    </a:lnTo>
                    <a:lnTo>
                      <a:pt x="14913" y="15651"/>
                    </a:lnTo>
                    <a:lnTo>
                      <a:pt x="14390" y="15805"/>
                    </a:lnTo>
                    <a:lnTo>
                      <a:pt x="13868" y="16020"/>
                    </a:lnTo>
                    <a:lnTo>
                      <a:pt x="13406" y="16297"/>
                    </a:lnTo>
                    <a:lnTo>
                      <a:pt x="12945" y="16574"/>
                    </a:lnTo>
                    <a:lnTo>
                      <a:pt x="12515" y="16912"/>
                    </a:lnTo>
                    <a:lnTo>
                      <a:pt x="12115" y="17281"/>
                    </a:lnTo>
                    <a:lnTo>
                      <a:pt x="11746" y="17681"/>
                    </a:lnTo>
                    <a:lnTo>
                      <a:pt x="11408" y="18111"/>
                    </a:lnTo>
                    <a:lnTo>
                      <a:pt x="11131" y="18572"/>
                    </a:lnTo>
                    <a:lnTo>
                      <a:pt x="10854" y="19064"/>
                    </a:lnTo>
                    <a:lnTo>
                      <a:pt x="10639" y="19587"/>
                    </a:lnTo>
                    <a:lnTo>
                      <a:pt x="10485" y="20110"/>
                    </a:lnTo>
                    <a:lnTo>
                      <a:pt x="10362" y="20694"/>
                    </a:lnTo>
                    <a:lnTo>
                      <a:pt x="9194" y="27520"/>
                    </a:lnTo>
                    <a:lnTo>
                      <a:pt x="7318" y="27520"/>
                    </a:lnTo>
                    <a:lnTo>
                      <a:pt x="7318" y="18757"/>
                    </a:lnTo>
                    <a:lnTo>
                      <a:pt x="7318" y="18203"/>
                    </a:lnTo>
                    <a:lnTo>
                      <a:pt x="7380" y="17681"/>
                    </a:lnTo>
                    <a:lnTo>
                      <a:pt x="7441" y="17127"/>
                    </a:lnTo>
                    <a:lnTo>
                      <a:pt x="7534" y="16604"/>
                    </a:lnTo>
                    <a:lnTo>
                      <a:pt x="7657" y="16113"/>
                    </a:lnTo>
                    <a:lnTo>
                      <a:pt x="7780" y="15590"/>
                    </a:lnTo>
                    <a:lnTo>
                      <a:pt x="7964" y="15098"/>
                    </a:lnTo>
                    <a:lnTo>
                      <a:pt x="8149" y="14606"/>
                    </a:lnTo>
                    <a:lnTo>
                      <a:pt x="8364" y="14145"/>
                    </a:lnTo>
                    <a:lnTo>
                      <a:pt x="8610" y="13683"/>
                    </a:lnTo>
                    <a:lnTo>
                      <a:pt x="8856" y="13253"/>
                    </a:lnTo>
                    <a:lnTo>
                      <a:pt x="9132" y="12822"/>
                    </a:lnTo>
                    <a:lnTo>
                      <a:pt x="9440" y="12392"/>
                    </a:lnTo>
                    <a:lnTo>
                      <a:pt x="9747" y="11992"/>
                    </a:lnTo>
                    <a:lnTo>
                      <a:pt x="10086" y="11593"/>
                    </a:lnTo>
                    <a:lnTo>
                      <a:pt x="10424" y="11224"/>
                    </a:lnTo>
                    <a:lnTo>
                      <a:pt x="10793" y="10885"/>
                    </a:lnTo>
                    <a:lnTo>
                      <a:pt x="11193" y="10547"/>
                    </a:lnTo>
                    <a:lnTo>
                      <a:pt x="11592" y="10240"/>
                    </a:lnTo>
                    <a:lnTo>
                      <a:pt x="12023" y="9932"/>
                    </a:lnTo>
                    <a:lnTo>
                      <a:pt x="12453" y="9655"/>
                    </a:lnTo>
                    <a:lnTo>
                      <a:pt x="12884" y="9409"/>
                    </a:lnTo>
                    <a:lnTo>
                      <a:pt x="13345" y="9163"/>
                    </a:lnTo>
                    <a:lnTo>
                      <a:pt x="13806" y="8948"/>
                    </a:lnTo>
                    <a:lnTo>
                      <a:pt x="14298" y="8764"/>
                    </a:lnTo>
                    <a:lnTo>
                      <a:pt x="14790" y="8579"/>
                    </a:lnTo>
                    <a:lnTo>
                      <a:pt x="15313" y="8456"/>
                    </a:lnTo>
                    <a:lnTo>
                      <a:pt x="15805" y="8333"/>
                    </a:lnTo>
                    <a:lnTo>
                      <a:pt x="16328" y="8241"/>
                    </a:lnTo>
                    <a:lnTo>
                      <a:pt x="16881" y="8179"/>
                    </a:lnTo>
                    <a:lnTo>
                      <a:pt x="17404" y="8118"/>
                    </a:lnTo>
                    <a:lnTo>
                      <a:pt x="35145" y="8118"/>
                    </a:lnTo>
                    <a:lnTo>
                      <a:pt x="35268" y="8548"/>
                    </a:lnTo>
                    <a:lnTo>
                      <a:pt x="35422" y="8979"/>
                    </a:lnTo>
                    <a:lnTo>
                      <a:pt x="35607" y="9409"/>
                    </a:lnTo>
                    <a:lnTo>
                      <a:pt x="35853" y="9778"/>
                    </a:lnTo>
                    <a:lnTo>
                      <a:pt x="36099" y="10147"/>
                    </a:lnTo>
                    <a:lnTo>
                      <a:pt x="36375" y="10516"/>
                    </a:lnTo>
                    <a:lnTo>
                      <a:pt x="36683" y="10824"/>
                    </a:lnTo>
                    <a:lnTo>
                      <a:pt x="37021" y="11131"/>
                    </a:lnTo>
                    <a:lnTo>
                      <a:pt x="37359" y="11408"/>
                    </a:lnTo>
                    <a:lnTo>
                      <a:pt x="37759" y="11623"/>
                    </a:lnTo>
                    <a:lnTo>
                      <a:pt x="38159" y="11839"/>
                    </a:lnTo>
                    <a:lnTo>
                      <a:pt x="38589" y="12023"/>
                    </a:lnTo>
                    <a:lnTo>
                      <a:pt x="39020" y="12146"/>
                    </a:lnTo>
                    <a:lnTo>
                      <a:pt x="39450" y="12238"/>
                    </a:lnTo>
                    <a:lnTo>
                      <a:pt x="39911" y="12300"/>
                    </a:lnTo>
                    <a:lnTo>
                      <a:pt x="40403" y="12330"/>
                    </a:lnTo>
                    <a:lnTo>
                      <a:pt x="43847" y="12330"/>
                    </a:lnTo>
                    <a:lnTo>
                      <a:pt x="43847" y="12761"/>
                    </a:lnTo>
                    <a:lnTo>
                      <a:pt x="43878" y="13007"/>
                    </a:lnTo>
                    <a:lnTo>
                      <a:pt x="43939" y="13222"/>
                    </a:lnTo>
                    <a:lnTo>
                      <a:pt x="44062" y="13407"/>
                    </a:lnTo>
                    <a:lnTo>
                      <a:pt x="44185" y="13591"/>
                    </a:lnTo>
                    <a:lnTo>
                      <a:pt x="44370" y="13714"/>
                    </a:lnTo>
                    <a:lnTo>
                      <a:pt x="44554" y="13837"/>
                    </a:lnTo>
                    <a:lnTo>
                      <a:pt x="44770" y="13899"/>
                    </a:lnTo>
                    <a:lnTo>
                      <a:pt x="45016" y="13929"/>
                    </a:lnTo>
                    <a:lnTo>
                      <a:pt x="45231" y="13899"/>
                    </a:lnTo>
                    <a:lnTo>
                      <a:pt x="45446" y="13837"/>
                    </a:lnTo>
                    <a:lnTo>
                      <a:pt x="45631" y="13714"/>
                    </a:lnTo>
                    <a:lnTo>
                      <a:pt x="45815" y="13591"/>
                    </a:lnTo>
                    <a:lnTo>
                      <a:pt x="45969" y="13407"/>
                    </a:lnTo>
                    <a:lnTo>
                      <a:pt x="46061" y="13222"/>
                    </a:lnTo>
                    <a:lnTo>
                      <a:pt x="46123" y="13007"/>
                    </a:lnTo>
                    <a:lnTo>
                      <a:pt x="46153" y="12761"/>
                    </a:lnTo>
                    <a:lnTo>
                      <a:pt x="46153" y="11193"/>
                    </a:lnTo>
                    <a:lnTo>
                      <a:pt x="46153" y="10855"/>
                    </a:lnTo>
                    <a:lnTo>
                      <a:pt x="50089" y="10855"/>
                    </a:lnTo>
                    <a:lnTo>
                      <a:pt x="50335" y="10824"/>
                    </a:lnTo>
                    <a:lnTo>
                      <a:pt x="50550" y="10762"/>
                    </a:lnTo>
                    <a:lnTo>
                      <a:pt x="50735" y="10639"/>
                    </a:lnTo>
                    <a:lnTo>
                      <a:pt x="50919" y="10516"/>
                    </a:lnTo>
                    <a:lnTo>
                      <a:pt x="51042" y="10332"/>
                    </a:lnTo>
                    <a:lnTo>
                      <a:pt x="51165" y="10147"/>
                    </a:lnTo>
                    <a:lnTo>
                      <a:pt x="51227" y="9932"/>
                    </a:lnTo>
                    <a:lnTo>
                      <a:pt x="51258" y="9686"/>
                    </a:lnTo>
                    <a:lnTo>
                      <a:pt x="51227" y="9471"/>
                    </a:lnTo>
                    <a:lnTo>
                      <a:pt x="51165" y="9256"/>
                    </a:lnTo>
                    <a:lnTo>
                      <a:pt x="51042" y="9040"/>
                    </a:lnTo>
                    <a:lnTo>
                      <a:pt x="50919" y="8887"/>
                    </a:lnTo>
                    <a:lnTo>
                      <a:pt x="50735" y="8733"/>
                    </a:lnTo>
                    <a:lnTo>
                      <a:pt x="50550" y="8641"/>
                    </a:lnTo>
                    <a:lnTo>
                      <a:pt x="50335" y="8579"/>
                    </a:lnTo>
                    <a:lnTo>
                      <a:pt x="50089" y="8548"/>
                    </a:lnTo>
                    <a:lnTo>
                      <a:pt x="46153" y="8548"/>
                    </a:lnTo>
                    <a:lnTo>
                      <a:pt x="46153" y="5381"/>
                    </a:lnTo>
                    <a:lnTo>
                      <a:pt x="50089" y="5381"/>
                    </a:lnTo>
                    <a:lnTo>
                      <a:pt x="50335" y="5351"/>
                    </a:lnTo>
                    <a:lnTo>
                      <a:pt x="50550" y="5289"/>
                    </a:lnTo>
                    <a:lnTo>
                      <a:pt x="50735" y="5197"/>
                    </a:lnTo>
                    <a:lnTo>
                      <a:pt x="50919" y="5043"/>
                    </a:lnTo>
                    <a:lnTo>
                      <a:pt x="51042" y="4889"/>
                    </a:lnTo>
                    <a:lnTo>
                      <a:pt x="51165" y="4674"/>
                    </a:lnTo>
                    <a:lnTo>
                      <a:pt x="51227" y="4459"/>
                    </a:lnTo>
                    <a:lnTo>
                      <a:pt x="51258" y="4244"/>
                    </a:lnTo>
                    <a:lnTo>
                      <a:pt x="51227" y="3998"/>
                    </a:lnTo>
                    <a:lnTo>
                      <a:pt x="51165" y="3782"/>
                    </a:lnTo>
                    <a:lnTo>
                      <a:pt x="51042" y="3598"/>
                    </a:lnTo>
                    <a:lnTo>
                      <a:pt x="50919" y="3413"/>
                    </a:lnTo>
                    <a:lnTo>
                      <a:pt x="50735" y="3290"/>
                    </a:lnTo>
                    <a:lnTo>
                      <a:pt x="50550" y="3167"/>
                    </a:lnTo>
                    <a:lnTo>
                      <a:pt x="50335" y="3106"/>
                    </a:lnTo>
                    <a:lnTo>
                      <a:pt x="50089" y="3075"/>
                    </a:lnTo>
                    <a:lnTo>
                      <a:pt x="46153" y="3075"/>
                    </a:lnTo>
                    <a:lnTo>
                      <a:pt x="46153" y="2737"/>
                    </a:lnTo>
                    <a:lnTo>
                      <a:pt x="46153" y="1169"/>
                    </a:lnTo>
                    <a:lnTo>
                      <a:pt x="46123" y="923"/>
                    </a:lnTo>
                    <a:lnTo>
                      <a:pt x="46061" y="708"/>
                    </a:lnTo>
                    <a:lnTo>
                      <a:pt x="45969" y="523"/>
                    </a:lnTo>
                    <a:lnTo>
                      <a:pt x="45815" y="339"/>
                    </a:lnTo>
                    <a:lnTo>
                      <a:pt x="45631" y="216"/>
                    </a:lnTo>
                    <a:lnTo>
                      <a:pt x="45446" y="93"/>
                    </a:lnTo>
                    <a:lnTo>
                      <a:pt x="45231" y="31"/>
                    </a:lnTo>
                    <a:lnTo>
                      <a:pt x="45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4" name="Google Shape;2634;p51"/>
              <p:cNvSpPr/>
              <p:nvPr/>
            </p:nvSpPr>
            <p:spPr>
              <a:xfrm>
                <a:off x="2551143" y="1689644"/>
                <a:ext cx="100295" cy="55692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6489" extrusionOk="0">
                    <a:moveTo>
                      <a:pt x="10547" y="1"/>
                    </a:moveTo>
                    <a:lnTo>
                      <a:pt x="10332" y="31"/>
                    </a:lnTo>
                    <a:lnTo>
                      <a:pt x="10117" y="93"/>
                    </a:lnTo>
                    <a:lnTo>
                      <a:pt x="9902" y="185"/>
                    </a:lnTo>
                    <a:lnTo>
                      <a:pt x="9717" y="339"/>
                    </a:lnTo>
                    <a:lnTo>
                      <a:pt x="6827" y="3229"/>
                    </a:lnTo>
                    <a:lnTo>
                      <a:pt x="5904" y="769"/>
                    </a:lnTo>
                    <a:lnTo>
                      <a:pt x="5843" y="646"/>
                    </a:lnTo>
                    <a:lnTo>
                      <a:pt x="5781" y="523"/>
                    </a:lnTo>
                    <a:lnTo>
                      <a:pt x="5597" y="308"/>
                    </a:lnTo>
                    <a:lnTo>
                      <a:pt x="5351" y="154"/>
                    </a:lnTo>
                    <a:lnTo>
                      <a:pt x="5228" y="93"/>
                    </a:lnTo>
                    <a:lnTo>
                      <a:pt x="5074" y="31"/>
                    </a:lnTo>
                    <a:lnTo>
                      <a:pt x="4797" y="31"/>
                    </a:lnTo>
                    <a:lnTo>
                      <a:pt x="4521" y="62"/>
                    </a:lnTo>
                    <a:lnTo>
                      <a:pt x="4244" y="185"/>
                    </a:lnTo>
                    <a:lnTo>
                      <a:pt x="4121" y="247"/>
                    </a:lnTo>
                    <a:lnTo>
                      <a:pt x="4029" y="370"/>
                    </a:lnTo>
                    <a:lnTo>
                      <a:pt x="339" y="4059"/>
                    </a:lnTo>
                    <a:lnTo>
                      <a:pt x="185" y="4213"/>
                    </a:lnTo>
                    <a:lnTo>
                      <a:pt x="93" y="4428"/>
                    </a:lnTo>
                    <a:lnTo>
                      <a:pt x="1" y="4644"/>
                    </a:lnTo>
                    <a:lnTo>
                      <a:pt x="1" y="4859"/>
                    </a:lnTo>
                    <a:lnTo>
                      <a:pt x="1" y="5074"/>
                    </a:lnTo>
                    <a:lnTo>
                      <a:pt x="93" y="5289"/>
                    </a:lnTo>
                    <a:lnTo>
                      <a:pt x="185" y="5505"/>
                    </a:lnTo>
                    <a:lnTo>
                      <a:pt x="339" y="5658"/>
                    </a:lnTo>
                    <a:lnTo>
                      <a:pt x="523" y="5812"/>
                    </a:lnTo>
                    <a:lnTo>
                      <a:pt x="708" y="5935"/>
                    </a:lnTo>
                    <a:lnTo>
                      <a:pt x="923" y="5996"/>
                    </a:lnTo>
                    <a:lnTo>
                      <a:pt x="1354" y="5996"/>
                    </a:lnTo>
                    <a:lnTo>
                      <a:pt x="1569" y="5935"/>
                    </a:lnTo>
                    <a:lnTo>
                      <a:pt x="1784" y="5812"/>
                    </a:lnTo>
                    <a:lnTo>
                      <a:pt x="1969" y="5658"/>
                    </a:lnTo>
                    <a:lnTo>
                      <a:pt x="4367" y="3260"/>
                    </a:lnTo>
                    <a:lnTo>
                      <a:pt x="5289" y="5720"/>
                    </a:lnTo>
                    <a:lnTo>
                      <a:pt x="5351" y="5843"/>
                    </a:lnTo>
                    <a:lnTo>
                      <a:pt x="5412" y="5966"/>
                    </a:lnTo>
                    <a:lnTo>
                      <a:pt x="5597" y="6181"/>
                    </a:lnTo>
                    <a:lnTo>
                      <a:pt x="5843" y="6365"/>
                    </a:lnTo>
                    <a:lnTo>
                      <a:pt x="5966" y="6396"/>
                    </a:lnTo>
                    <a:lnTo>
                      <a:pt x="6120" y="6458"/>
                    </a:lnTo>
                    <a:lnTo>
                      <a:pt x="6366" y="6488"/>
                    </a:lnTo>
                    <a:lnTo>
                      <a:pt x="6581" y="6458"/>
                    </a:lnTo>
                    <a:lnTo>
                      <a:pt x="6796" y="6396"/>
                    </a:lnTo>
                    <a:lnTo>
                      <a:pt x="6981" y="6273"/>
                    </a:lnTo>
                    <a:lnTo>
                      <a:pt x="7165" y="6150"/>
                    </a:lnTo>
                    <a:lnTo>
                      <a:pt x="11347" y="1968"/>
                    </a:lnTo>
                    <a:lnTo>
                      <a:pt x="11501" y="1784"/>
                    </a:lnTo>
                    <a:lnTo>
                      <a:pt x="11593" y="1569"/>
                    </a:lnTo>
                    <a:lnTo>
                      <a:pt x="11654" y="1353"/>
                    </a:lnTo>
                    <a:lnTo>
                      <a:pt x="11685" y="1138"/>
                    </a:lnTo>
                    <a:lnTo>
                      <a:pt x="11654" y="923"/>
                    </a:lnTo>
                    <a:lnTo>
                      <a:pt x="11593" y="708"/>
                    </a:lnTo>
                    <a:lnTo>
                      <a:pt x="11501" y="523"/>
                    </a:lnTo>
                    <a:lnTo>
                      <a:pt x="11347" y="339"/>
                    </a:lnTo>
                    <a:lnTo>
                      <a:pt x="11162" y="185"/>
                    </a:lnTo>
                    <a:lnTo>
                      <a:pt x="10978" y="93"/>
                    </a:lnTo>
                    <a:lnTo>
                      <a:pt x="10763" y="31"/>
                    </a:lnTo>
                    <a:lnTo>
                      <a:pt x="105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35" name="Google Shape;2635;p51"/>
            <p:cNvSpPr/>
            <p:nvPr/>
          </p:nvSpPr>
          <p:spPr>
            <a:xfrm>
              <a:off x="2494081" y="4083026"/>
              <a:ext cx="599700" cy="549600"/>
            </a:xfrm>
            <a:prstGeom prst="wedgeRoundRectCallout">
              <a:avLst>
                <a:gd name="adj1" fmla="val 103831"/>
                <a:gd name="adj2" fmla="val -117929"/>
                <a:gd name="adj3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36" name="Google Shape;2636;p51"/>
            <p:cNvGrpSpPr/>
            <p:nvPr/>
          </p:nvGrpSpPr>
          <p:grpSpPr>
            <a:xfrm>
              <a:off x="2588990" y="4175390"/>
              <a:ext cx="409889" cy="364182"/>
              <a:chOff x="2332650" y="1395150"/>
              <a:chExt cx="540466" cy="471068"/>
            </a:xfrm>
          </p:grpSpPr>
          <p:sp>
            <p:nvSpPr>
              <p:cNvPr id="2637" name="Google Shape;2637;p51"/>
              <p:cNvSpPr/>
              <p:nvPr/>
            </p:nvSpPr>
            <p:spPr>
              <a:xfrm>
                <a:off x="2716864" y="1755091"/>
                <a:ext cx="80761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9410" extrusionOk="0">
                    <a:moveTo>
                      <a:pt x="4951" y="2306"/>
                    </a:moveTo>
                    <a:lnTo>
                      <a:pt x="5197" y="2368"/>
                    </a:lnTo>
                    <a:lnTo>
                      <a:pt x="5443" y="2429"/>
                    </a:lnTo>
                    <a:lnTo>
                      <a:pt x="5658" y="2491"/>
                    </a:lnTo>
                    <a:lnTo>
                      <a:pt x="5874" y="2583"/>
                    </a:lnTo>
                    <a:lnTo>
                      <a:pt x="6058" y="2706"/>
                    </a:lnTo>
                    <a:lnTo>
                      <a:pt x="6243" y="2860"/>
                    </a:lnTo>
                    <a:lnTo>
                      <a:pt x="6427" y="3013"/>
                    </a:lnTo>
                    <a:lnTo>
                      <a:pt x="6581" y="3198"/>
                    </a:lnTo>
                    <a:lnTo>
                      <a:pt x="6704" y="3382"/>
                    </a:lnTo>
                    <a:lnTo>
                      <a:pt x="6827" y="3567"/>
                    </a:lnTo>
                    <a:lnTo>
                      <a:pt x="6919" y="3782"/>
                    </a:lnTo>
                    <a:lnTo>
                      <a:pt x="7011" y="3997"/>
                    </a:lnTo>
                    <a:lnTo>
                      <a:pt x="7073" y="4213"/>
                    </a:lnTo>
                    <a:lnTo>
                      <a:pt x="7103" y="4459"/>
                    </a:lnTo>
                    <a:lnTo>
                      <a:pt x="7134" y="4705"/>
                    </a:lnTo>
                    <a:lnTo>
                      <a:pt x="7103" y="4951"/>
                    </a:lnTo>
                    <a:lnTo>
                      <a:pt x="7073" y="5197"/>
                    </a:lnTo>
                    <a:lnTo>
                      <a:pt x="7011" y="5412"/>
                    </a:lnTo>
                    <a:lnTo>
                      <a:pt x="6919" y="5658"/>
                    </a:lnTo>
                    <a:lnTo>
                      <a:pt x="6827" y="5842"/>
                    </a:lnTo>
                    <a:lnTo>
                      <a:pt x="6704" y="6058"/>
                    </a:lnTo>
                    <a:lnTo>
                      <a:pt x="6581" y="6242"/>
                    </a:lnTo>
                    <a:lnTo>
                      <a:pt x="6427" y="6427"/>
                    </a:lnTo>
                    <a:lnTo>
                      <a:pt x="6243" y="6580"/>
                    </a:lnTo>
                    <a:lnTo>
                      <a:pt x="6058" y="6703"/>
                    </a:lnTo>
                    <a:lnTo>
                      <a:pt x="5874" y="6826"/>
                    </a:lnTo>
                    <a:lnTo>
                      <a:pt x="5658" y="6919"/>
                    </a:lnTo>
                    <a:lnTo>
                      <a:pt x="5443" y="7011"/>
                    </a:lnTo>
                    <a:lnTo>
                      <a:pt x="5197" y="7072"/>
                    </a:lnTo>
                    <a:lnTo>
                      <a:pt x="4951" y="7103"/>
                    </a:lnTo>
                    <a:lnTo>
                      <a:pt x="4459" y="7103"/>
                    </a:lnTo>
                    <a:lnTo>
                      <a:pt x="4244" y="7072"/>
                    </a:lnTo>
                    <a:lnTo>
                      <a:pt x="3998" y="7011"/>
                    </a:lnTo>
                    <a:lnTo>
                      <a:pt x="3783" y="6919"/>
                    </a:lnTo>
                    <a:lnTo>
                      <a:pt x="3567" y="6826"/>
                    </a:lnTo>
                    <a:lnTo>
                      <a:pt x="3383" y="6703"/>
                    </a:lnTo>
                    <a:lnTo>
                      <a:pt x="3198" y="6580"/>
                    </a:lnTo>
                    <a:lnTo>
                      <a:pt x="3014" y="6427"/>
                    </a:lnTo>
                    <a:lnTo>
                      <a:pt x="2860" y="6242"/>
                    </a:lnTo>
                    <a:lnTo>
                      <a:pt x="2706" y="6058"/>
                    </a:lnTo>
                    <a:lnTo>
                      <a:pt x="2614" y="5842"/>
                    </a:lnTo>
                    <a:lnTo>
                      <a:pt x="2491" y="5658"/>
                    </a:lnTo>
                    <a:lnTo>
                      <a:pt x="2430" y="5412"/>
                    </a:lnTo>
                    <a:lnTo>
                      <a:pt x="2368" y="5197"/>
                    </a:lnTo>
                    <a:lnTo>
                      <a:pt x="2307" y="4951"/>
                    </a:lnTo>
                    <a:lnTo>
                      <a:pt x="2307" y="4705"/>
                    </a:lnTo>
                    <a:lnTo>
                      <a:pt x="2307" y="4459"/>
                    </a:lnTo>
                    <a:lnTo>
                      <a:pt x="2368" y="4213"/>
                    </a:lnTo>
                    <a:lnTo>
                      <a:pt x="2430" y="3997"/>
                    </a:lnTo>
                    <a:lnTo>
                      <a:pt x="2491" y="3782"/>
                    </a:lnTo>
                    <a:lnTo>
                      <a:pt x="2614" y="3567"/>
                    </a:lnTo>
                    <a:lnTo>
                      <a:pt x="2706" y="3382"/>
                    </a:lnTo>
                    <a:lnTo>
                      <a:pt x="2860" y="3198"/>
                    </a:lnTo>
                    <a:lnTo>
                      <a:pt x="3014" y="3013"/>
                    </a:lnTo>
                    <a:lnTo>
                      <a:pt x="3198" y="2860"/>
                    </a:lnTo>
                    <a:lnTo>
                      <a:pt x="3383" y="2706"/>
                    </a:lnTo>
                    <a:lnTo>
                      <a:pt x="3567" y="2583"/>
                    </a:lnTo>
                    <a:lnTo>
                      <a:pt x="3783" y="2491"/>
                    </a:lnTo>
                    <a:lnTo>
                      <a:pt x="3998" y="2429"/>
                    </a:lnTo>
                    <a:lnTo>
                      <a:pt x="4244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44" y="31"/>
                    </a:lnTo>
                    <a:lnTo>
                      <a:pt x="3752" y="92"/>
                    </a:lnTo>
                    <a:lnTo>
                      <a:pt x="3321" y="215"/>
                    </a:lnTo>
                    <a:lnTo>
                      <a:pt x="2891" y="369"/>
                    </a:lnTo>
                    <a:lnTo>
                      <a:pt x="2461" y="584"/>
                    </a:lnTo>
                    <a:lnTo>
                      <a:pt x="2092" y="800"/>
                    </a:lnTo>
                    <a:lnTo>
                      <a:pt x="1723" y="1076"/>
                    </a:lnTo>
                    <a:lnTo>
                      <a:pt x="1384" y="1384"/>
                    </a:lnTo>
                    <a:lnTo>
                      <a:pt x="1077" y="1722"/>
                    </a:lnTo>
                    <a:lnTo>
                      <a:pt x="800" y="2091"/>
                    </a:lnTo>
                    <a:lnTo>
                      <a:pt x="585" y="2460"/>
                    </a:lnTo>
                    <a:lnTo>
                      <a:pt x="370" y="2890"/>
                    </a:lnTo>
                    <a:lnTo>
                      <a:pt x="216" y="3321"/>
                    </a:lnTo>
                    <a:lnTo>
                      <a:pt x="93" y="3751"/>
                    </a:lnTo>
                    <a:lnTo>
                      <a:pt x="31" y="4243"/>
                    </a:lnTo>
                    <a:lnTo>
                      <a:pt x="1" y="4705"/>
                    </a:lnTo>
                    <a:lnTo>
                      <a:pt x="31" y="5197"/>
                    </a:lnTo>
                    <a:lnTo>
                      <a:pt x="93" y="5658"/>
                    </a:lnTo>
                    <a:lnTo>
                      <a:pt x="216" y="6119"/>
                    </a:lnTo>
                    <a:lnTo>
                      <a:pt x="370" y="6550"/>
                    </a:lnTo>
                    <a:lnTo>
                      <a:pt x="585" y="6949"/>
                    </a:lnTo>
                    <a:lnTo>
                      <a:pt x="800" y="7349"/>
                    </a:lnTo>
                    <a:lnTo>
                      <a:pt x="1077" y="7687"/>
                    </a:lnTo>
                    <a:lnTo>
                      <a:pt x="1384" y="8025"/>
                    </a:lnTo>
                    <a:lnTo>
                      <a:pt x="1723" y="8333"/>
                    </a:lnTo>
                    <a:lnTo>
                      <a:pt x="2092" y="8610"/>
                    </a:lnTo>
                    <a:lnTo>
                      <a:pt x="2461" y="8856"/>
                    </a:lnTo>
                    <a:lnTo>
                      <a:pt x="2891" y="9040"/>
                    </a:lnTo>
                    <a:lnTo>
                      <a:pt x="3321" y="9194"/>
                    </a:lnTo>
                    <a:lnTo>
                      <a:pt x="3752" y="9317"/>
                    </a:lnTo>
                    <a:lnTo>
                      <a:pt x="4244" y="9378"/>
                    </a:lnTo>
                    <a:lnTo>
                      <a:pt x="4705" y="9409"/>
                    </a:lnTo>
                    <a:lnTo>
                      <a:pt x="5197" y="9378"/>
                    </a:lnTo>
                    <a:lnTo>
                      <a:pt x="5658" y="9317"/>
                    </a:lnTo>
                    <a:lnTo>
                      <a:pt x="6120" y="9194"/>
                    </a:lnTo>
                    <a:lnTo>
                      <a:pt x="6550" y="9040"/>
                    </a:lnTo>
                    <a:lnTo>
                      <a:pt x="6950" y="8856"/>
                    </a:lnTo>
                    <a:lnTo>
                      <a:pt x="7349" y="8610"/>
                    </a:lnTo>
                    <a:lnTo>
                      <a:pt x="7718" y="8333"/>
                    </a:lnTo>
                    <a:lnTo>
                      <a:pt x="8026" y="8025"/>
                    </a:lnTo>
                    <a:lnTo>
                      <a:pt x="8333" y="7687"/>
                    </a:lnTo>
                    <a:lnTo>
                      <a:pt x="8610" y="7349"/>
                    </a:lnTo>
                    <a:lnTo>
                      <a:pt x="8856" y="6949"/>
                    </a:lnTo>
                    <a:lnTo>
                      <a:pt x="9041" y="6550"/>
                    </a:lnTo>
                    <a:lnTo>
                      <a:pt x="9194" y="6119"/>
                    </a:lnTo>
                    <a:lnTo>
                      <a:pt x="9317" y="5658"/>
                    </a:lnTo>
                    <a:lnTo>
                      <a:pt x="9379" y="5197"/>
                    </a:lnTo>
                    <a:lnTo>
                      <a:pt x="9410" y="4705"/>
                    </a:lnTo>
                    <a:lnTo>
                      <a:pt x="9379" y="4243"/>
                    </a:lnTo>
                    <a:lnTo>
                      <a:pt x="9317" y="3751"/>
                    </a:lnTo>
                    <a:lnTo>
                      <a:pt x="9194" y="3321"/>
                    </a:lnTo>
                    <a:lnTo>
                      <a:pt x="9041" y="2890"/>
                    </a:lnTo>
                    <a:lnTo>
                      <a:pt x="8856" y="2460"/>
                    </a:lnTo>
                    <a:lnTo>
                      <a:pt x="8610" y="2091"/>
                    </a:lnTo>
                    <a:lnTo>
                      <a:pt x="8333" y="1722"/>
                    </a:lnTo>
                    <a:lnTo>
                      <a:pt x="8026" y="1384"/>
                    </a:lnTo>
                    <a:lnTo>
                      <a:pt x="7718" y="1076"/>
                    </a:lnTo>
                    <a:lnTo>
                      <a:pt x="7349" y="800"/>
                    </a:lnTo>
                    <a:lnTo>
                      <a:pt x="6950" y="584"/>
                    </a:lnTo>
                    <a:lnTo>
                      <a:pt x="6550" y="369"/>
                    </a:lnTo>
                    <a:lnTo>
                      <a:pt x="6120" y="215"/>
                    </a:lnTo>
                    <a:lnTo>
                      <a:pt x="5658" y="92"/>
                    </a:lnTo>
                    <a:lnTo>
                      <a:pt x="5197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8" name="Google Shape;2638;p51"/>
              <p:cNvSpPr/>
              <p:nvPr/>
            </p:nvSpPr>
            <p:spPr>
              <a:xfrm>
                <a:off x="2404955" y="1755091"/>
                <a:ext cx="80495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9410" extrusionOk="0">
                    <a:moveTo>
                      <a:pt x="4920" y="2306"/>
                    </a:moveTo>
                    <a:lnTo>
                      <a:pt x="5166" y="2368"/>
                    </a:lnTo>
                    <a:lnTo>
                      <a:pt x="5412" y="2429"/>
                    </a:lnTo>
                    <a:lnTo>
                      <a:pt x="5627" y="2491"/>
                    </a:lnTo>
                    <a:lnTo>
                      <a:pt x="5842" y="2583"/>
                    </a:lnTo>
                    <a:lnTo>
                      <a:pt x="6027" y="2706"/>
                    </a:lnTo>
                    <a:lnTo>
                      <a:pt x="6211" y="2860"/>
                    </a:lnTo>
                    <a:lnTo>
                      <a:pt x="6396" y="3013"/>
                    </a:lnTo>
                    <a:lnTo>
                      <a:pt x="6550" y="3198"/>
                    </a:lnTo>
                    <a:lnTo>
                      <a:pt x="6673" y="3382"/>
                    </a:lnTo>
                    <a:lnTo>
                      <a:pt x="6796" y="3567"/>
                    </a:lnTo>
                    <a:lnTo>
                      <a:pt x="6919" y="3782"/>
                    </a:lnTo>
                    <a:lnTo>
                      <a:pt x="6980" y="3997"/>
                    </a:lnTo>
                    <a:lnTo>
                      <a:pt x="7042" y="4213"/>
                    </a:lnTo>
                    <a:lnTo>
                      <a:pt x="7072" y="4459"/>
                    </a:lnTo>
                    <a:lnTo>
                      <a:pt x="7103" y="4705"/>
                    </a:lnTo>
                    <a:lnTo>
                      <a:pt x="7072" y="4951"/>
                    </a:lnTo>
                    <a:lnTo>
                      <a:pt x="7042" y="5197"/>
                    </a:lnTo>
                    <a:lnTo>
                      <a:pt x="6980" y="5412"/>
                    </a:lnTo>
                    <a:lnTo>
                      <a:pt x="6919" y="5658"/>
                    </a:lnTo>
                    <a:lnTo>
                      <a:pt x="6796" y="5842"/>
                    </a:lnTo>
                    <a:lnTo>
                      <a:pt x="6673" y="6058"/>
                    </a:lnTo>
                    <a:lnTo>
                      <a:pt x="6550" y="6242"/>
                    </a:lnTo>
                    <a:lnTo>
                      <a:pt x="6396" y="6427"/>
                    </a:lnTo>
                    <a:lnTo>
                      <a:pt x="6211" y="6580"/>
                    </a:lnTo>
                    <a:lnTo>
                      <a:pt x="6027" y="6703"/>
                    </a:lnTo>
                    <a:lnTo>
                      <a:pt x="5842" y="6826"/>
                    </a:lnTo>
                    <a:lnTo>
                      <a:pt x="5627" y="6919"/>
                    </a:lnTo>
                    <a:lnTo>
                      <a:pt x="5412" y="7011"/>
                    </a:lnTo>
                    <a:lnTo>
                      <a:pt x="5166" y="7072"/>
                    </a:lnTo>
                    <a:lnTo>
                      <a:pt x="4920" y="7103"/>
                    </a:lnTo>
                    <a:lnTo>
                      <a:pt x="4459" y="7103"/>
                    </a:lnTo>
                    <a:lnTo>
                      <a:pt x="4213" y="7072"/>
                    </a:lnTo>
                    <a:lnTo>
                      <a:pt x="3967" y="7011"/>
                    </a:lnTo>
                    <a:lnTo>
                      <a:pt x="3752" y="6919"/>
                    </a:lnTo>
                    <a:lnTo>
                      <a:pt x="3536" y="6826"/>
                    </a:lnTo>
                    <a:lnTo>
                      <a:pt x="3352" y="6703"/>
                    </a:lnTo>
                    <a:lnTo>
                      <a:pt x="3167" y="6580"/>
                    </a:lnTo>
                    <a:lnTo>
                      <a:pt x="2983" y="6427"/>
                    </a:lnTo>
                    <a:lnTo>
                      <a:pt x="2829" y="6242"/>
                    </a:lnTo>
                    <a:lnTo>
                      <a:pt x="2706" y="6058"/>
                    </a:lnTo>
                    <a:lnTo>
                      <a:pt x="2583" y="5842"/>
                    </a:lnTo>
                    <a:lnTo>
                      <a:pt x="2460" y="5658"/>
                    </a:lnTo>
                    <a:lnTo>
                      <a:pt x="2399" y="5412"/>
                    </a:lnTo>
                    <a:lnTo>
                      <a:pt x="2337" y="5197"/>
                    </a:lnTo>
                    <a:lnTo>
                      <a:pt x="2306" y="4951"/>
                    </a:lnTo>
                    <a:lnTo>
                      <a:pt x="2276" y="4705"/>
                    </a:lnTo>
                    <a:lnTo>
                      <a:pt x="2306" y="4459"/>
                    </a:lnTo>
                    <a:lnTo>
                      <a:pt x="2337" y="4213"/>
                    </a:lnTo>
                    <a:lnTo>
                      <a:pt x="2399" y="3997"/>
                    </a:lnTo>
                    <a:lnTo>
                      <a:pt x="2460" y="3782"/>
                    </a:lnTo>
                    <a:lnTo>
                      <a:pt x="2583" y="3567"/>
                    </a:lnTo>
                    <a:lnTo>
                      <a:pt x="2706" y="3382"/>
                    </a:lnTo>
                    <a:lnTo>
                      <a:pt x="2829" y="3198"/>
                    </a:lnTo>
                    <a:lnTo>
                      <a:pt x="2983" y="3013"/>
                    </a:lnTo>
                    <a:lnTo>
                      <a:pt x="3167" y="2860"/>
                    </a:lnTo>
                    <a:lnTo>
                      <a:pt x="3352" y="2706"/>
                    </a:lnTo>
                    <a:lnTo>
                      <a:pt x="3536" y="2583"/>
                    </a:lnTo>
                    <a:lnTo>
                      <a:pt x="3752" y="2491"/>
                    </a:lnTo>
                    <a:lnTo>
                      <a:pt x="3967" y="2429"/>
                    </a:lnTo>
                    <a:lnTo>
                      <a:pt x="4213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13" y="31"/>
                    </a:lnTo>
                    <a:lnTo>
                      <a:pt x="3752" y="92"/>
                    </a:lnTo>
                    <a:lnTo>
                      <a:pt x="3290" y="215"/>
                    </a:lnTo>
                    <a:lnTo>
                      <a:pt x="2860" y="369"/>
                    </a:lnTo>
                    <a:lnTo>
                      <a:pt x="2460" y="584"/>
                    </a:lnTo>
                    <a:lnTo>
                      <a:pt x="2060" y="800"/>
                    </a:lnTo>
                    <a:lnTo>
                      <a:pt x="1691" y="1076"/>
                    </a:lnTo>
                    <a:lnTo>
                      <a:pt x="1353" y="1384"/>
                    </a:lnTo>
                    <a:lnTo>
                      <a:pt x="1076" y="1722"/>
                    </a:lnTo>
                    <a:lnTo>
                      <a:pt x="800" y="2091"/>
                    </a:lnTo>
                    <a:lnTo>
                      <a:pt x="554" y="2460"/>
                    </a:lnTo>
                    <a:lnTo>
                      <a:pt x="369" y="2890"/>
                    </a:lnTo>
                    <a:lnTo>
                      <a:pt x="185" y="3321"/>
                    </a:lnTo>
                    <a:lnTo>
                      <a:pt x="92" y="3751"/>
                    </a:lnTo>
                    <a:lnTo>
                      <a:pt x="0" y="4243"/>
                    </a:lnTo>
                    <a:lnTo>
                      <a:pt x="0" y="4705"/>
                    </a:lnTo>
                    <a:lnTo>
                      <a:pt x="0" y="5197"/>
                    </a:lnTo>
                    <a:lnTo>
                      <a:pt x="92" y="5658"/>
                    </a:lnTo>
                    <a:lnTo>
                      <a:pt x="185" y="6119"/>
                    </a:lnTo>
                    <a:lnTo>
                      <a:pt x="369" y="6550"/>
                    </a:lnTo>
                    <a:lnTo>
                      <a:pt x="554" y="6949"/>
                    </a:lnTo>
                    <a:lnTo>
                      <a:pt x="800" y="7349"/>
                    </a:lnTo>
                    <a:lnTo>
                      <a:pt x="1076" y="7687"/>
                    </a:lnTo>
                    <a:lnTo>
                      <a:pt x="1353" y="8025"/>
                    </a:lnTo>
                    <a:lnTo>
                      <a:pt x="1691" y="8333"/>
                    </a:lnTo>
                    <a:lnTo>
                      <a:pt x="2060" y="8610"/>
                    </a:lnTo>
                    <a:lnTo>
                      <a:pt x="2460" y="8856"/>
                    </a:lnTo>
                    <a:lnTo>
                      <a:pt x="2860" y="9040"/>
                    </a:lnTo>
                    <a:lnTo>
                      <a:pt x="3290" y="9194"/>
                    </a:lnTo>
                    <a:lnTo>
                      <a:pt x="3752" y="9317"/>
                    </a:lnTo>
                    <a:lnTo>
                      <a:pt x="4213" y="9378"/>
                    </a:lnTo>
                    <a:lnTo>
                      <a:pt x="4705" y="9409"/>
                    </a:lnTo>
                    <a:lnTo>
                      <a:pt x="5166" y="9378"/>
                    </a:lnTo>
                    <a:lnTo>
                      <a:pt x="5627" y="9317"/>
                    </a:lnTo>
                    <a:lnTo>
                      <a:pt x="6088" y="9194"/>
                    </a:lnTo>
                    <a:lnTo>
                      <a:pt x="6519" y="9040"/>
                    </a:lnTo>
                    <a:lnTo>
                      <a:pt x="6919" y="8856"/>
                    </a:lnTo>
                    <a:lnTo>
                      <a:pt x="7318" y="8610"/>
                    </a:lnTo>
                    <a:lnTo>
                      <a:pt x="7687" y="8333"/>
                    </a:lnTo>
                    <a:lnTo>
                      <a:pt x="8026" y="8025"/>
                    </a:lnTo>
                    <a:lnTo>
                      <a:pt x="8302" y="7687"/>
                    </a:lnTo>
                    <a:lnTo>
                      <a:pt x="8579" y="7349"/>
                    </a:lnTo>
                    <a:lnTo>
                      <a:pt x="8825" y="6949"/>
                    </a:lnTo>
                    <a:lnTo>
                      <a:pt x="9009" y="6550"/>
                    </a:lnTo>
                    <a:lnTo>
                      <a:pt x="9194" y="6119"/>
                    </a:lnTo>
                    <a:lnTo>
                      <a:pt x="9286" y="5658"/>
                    </a:lnTo>
                    <a:lnTo>
                      <a:pt x="9378" y="5197"/>
                    </a:lnTo>
                    <a:lnTo>
                      <a:pt x="9378" y="4705"/>
                    </a:lnTo>
                    <a:lnTo>
                      <a:pt x="9378" y="4243"/>
                    </a:lnTo>
                    <a:lnTo>
                      <a:pt x="9286" y="3751"/>
                    </a:lnTo>
                    <a:lnTo>
                      <a:pt x="9194" y="3321"/>
                    </a:lnTo>
                    <a:lnTo>
                      <a:pt x="9009" y="2890"/>
                    </a:lnTo>
                    <a:lnTo>
                      <a:pt x="8825" y="2460"/>
                    </a:lnTo>
                    <a:lnTo>
                      <a:pt x="8579" y="2091"/>
                    </a:lnTo>
                    <a:lnTo>
                      <a:pt x="8302" y="1722"/>
                    </a:lnTo>
                    <a:lnTo>
                      <a:pt x="8026" y="1384"/>
                    </a:lnTo>
                    <a:lnTo>
                      <a:pt x="7687" y="1076"/>
                    </a:lnTo>
                    <a:lnTo>
                      <a:pt x="7318" y="800"/>
                    </a:lnTo>
                    <a:lnTo>
                      <a:pt x="6919" y="584"/>
                    </a:lnTo>
                    <a:lnTo>
                      <a:pt x="6519" y="369"/>
                    </a:lnTo>
                    <a:lnTo>
                      <a:pt x="6088" y="215"/>
                    </a:lnTo>
                    <a:lnTo>
                      <a:pt x="5627" y="92"/>
                    </a:lnTo>
                    <a:lnTo>
                      <a:pt x="5166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9" name="Google Shape;2639;p51"/>
              <p:cNvSpPr/>
              <p:nvPr/>
            </p:nvSpPr>
            <p:spPr>
              <a:xfrm>
                <a:off x="2332650" y="1395150"/>
                <a:ext cx="540466" cy="471068"/>
              </a:xfrm>
              <a:custGeom>
                <a:avLst/>
                <a:gdLst/>
                <a:ahLst/>
                <a:cxnLst/>
                <a:rect l="l" t="t" r="r" b="b"/>
                <a:pathLst>
                  <a:path w="62973" h="54887" extrusionOk="0">
                    <a:moveTo>
                      <a:pt x="43847" y="3905"/>
                    </a:moveTo>
                    <a:lnTo>
                      <a:pt x="43847" y="10024"/>
                    </a:lnTo>
                    <a:lnTo>
                      <a:pt x="40096" y="10024"/>
                    </a:lnTo>
                    <a:lnTo>
                      <a:pt x="39788" y="9963"/>
                    </a:lnTo>
                    <a:lnTo>
                      <a:pt x="39481" y="9901"/>
                    </a:lnTo>
                    <a:lnTo>
                      <a:pt x="39204" y="9809"/>
                    </a:lnTo>
                    <a:lnTo>
                      <a:pt x="38927" y="9655"/>
                    </a:lnTo>
                    <a:lnTo>
                      <a:pt x="38682" y="9502"/>
                    </a:lnTo>
                    <a:lnTo>
                      <a:pt x="38436" y="9348"/>
                    </a:lnTo>
                    <a:lnTo>
                      <a:pt x="38220" y="9133"/>
                    </a:lnTo>
                    <a:lnTo>
                      <a:pt x="38036" y="8917"/>
                    </a:lnTo>
                    <a:lnTo>
                      <a:pt x="37851" y="8671"/>
                    </a:lnTo>
                    <a:lnTo>
                      <a:pt x="37698" y="8425"/>
                    </a:lnTo>
                    <a:lnTo>
                      <a:pt x="37575" y="8149"/>
                    </a:lnTo>
                    <a:lnTo>
                      <a:pt x="37482" y="7872"/>
                    </a:lnTo>
                    <a:lnTo>
                      <a:pt x="37390" y="7595"/>
                    </a:lnTo>
                    <a:lnTo>
                      <a:pt x="37359" y="7288"/>
                    </a:lnTo>
                    <a:lnTo>
                      <a:pt x="37329" y="6950"/>
                    </a:lnTo>
                    <a:lnTo>
                      <a:pt x="37359" y="6642"/>
                    </a:lnTo>
                    <a:lnTo>
                      <a:pt x="37390" y="6335"/>
                    </a:lnTo>
                    <a:lnTo>
                      <a:pt x="37482" y="6058"/>
                    </a:lnTo>
                    <a:lnTo>
                      <a:pt x="37575" y="5781"/>
                    </a:lnTo>
                    <a:lnTo>
                      <a:pt x="37698" y="5504"/>
                    </a:lnTo>
                    <a:lnTo>
                      <a:pt x="37851" y="5258"/>
                    </a:lnTo>
                    <a:lnTo>
                      <a:pt x="38036" y="5012"/>
                    </a:lnTo>
                    <a:lnTo>
                      <a:pt x="38220" y="4797"/>
                    </a:lnTo>
                    <a:lnTo>
                      <a:pt x="38436" y="4582"/>
                    </a:lnTo>
                    <a:lnTo>
                      <a:pt x="38682" y="4428"/>
                    </a:lnTo>
                    <a:lnTo>
                      <a:pt x="38927" y="4274"/>
                    </a:lnTo>
                    <a:lnTo>
                      <a:pt x="39204" y="4121"/>
                    </a:lnTo>
                    <a:lnTo>
                      <a:pt x="39481" y="4028"/>
                    </a:lnTo>
                    <a:lnTo>
                      <a:pt x="39788" y="3967"/>
                    </a:lnTo>
                    <a:lnTo>
                      <a:pt x="40096" y="3905"/>
                    </a:lnTo>
                    <a:close/>
                    <a:moveTo>
                      <a:pt x="25829" y="17711"/>
                    </a:moveTo>
                    <a:lnTo>
                      <a:pt x="25829" y="27520"/>
                    </a:lnTo>
                    <a:lnTo>
                      <a:pt x="11531" y="27520"/>
                    </a:lnTo>
                    <a:lnTo>
                      <a:pt x="12638" y="21063"/>
                    </a:lnTo>
                    <a:lnTo>
                      <a:pt x="12699" y="20725"/>
                    </a:lnTo>
                    <a:lnTo>
                      <a:pt x="12822" y="20356"/>
                    </a:lnTo>
                    <a:lnTo>
                      <a:pt x="12945" y="20048"/>
                    </a:lnTo>
                    <a:lnTo>
                      <a:pt x="13099" y="19741"/>
                    </a:lnTo>
                    <a:lnTo>
                      <a:pt x="13283" y="19433"/>
                    </a:lnTo>
                    <a:lnTo>
                      <a:pt x="13499" y="19157"/>
                    </a:lnTo>
                    <a:lnTo>
                      <a:pt x="13745" y="18911"/>
                    </a:lnTo>
                    <a:lnTo>
                      <a:pt x="13991" y="18665"/>
                    </a:lnTo>
                    <a:lnTo>
                      <a:pt x="14267" y="18449"/>
                    </a:lnTo>
                    <a:lnTo>
                      <a:pt x="14544" y="18265"/>
                    </a:lnTo>
                    <a:lnTo>
                      <a:pt x="14852" y="18111"/>
                    </a:lnTo>
                    <a:lnTo>
                      <a:pt x="15190" y="17957"/>
                    </a:lnTo>
                    <a:lnTo>
                      <a:pt x="15528" y="17865"/>
                    </a:lnTo>
                    <a:lnTo>
                      <a:pt x="15866" y="17773"/>
                    </a:lnTo>
                    <a:lnTo>
                      <a:pt x="16235" y="17742"/>
                    </a:lnTo>
                    <a:lnTo>
                      <a:pt x="16604" y="17711"/>
                    </a:lnTo>
                    <a:close/>
                    <a:moveTo>
                      <a:pt x="33885" y="17711"/>
                    </a:moveTo>
                    <a:lnTo>
                      <a:pt x="34684" y="17742"/>
                    </a:lnTo>
                    <a:lnTo>
                      <a:pt x="35453" y="17834"/>
                    </a:lnTo>
                    <a:lnTo>
                      <a:pt x="36191" y="17957"/>
                    </a:lnTo>
                    <a:lnTo>
                      <a:pt x="36960" y="18173"/>
                    </a:lnTo>
                    <a:lnTo>
                      <a:pt x="37667" y="18388"/>
                    </a:lnTo>
                    <a:lnTo>
                      <a:pt x="38374" y="18695"/>
                    </a:lnTo>
                    <a:lnTo>
                      <a:pt x="39081" y="19034"/>
                    </a:lnTo>
                    <a:lnTo>
                      <a:pt x="39727" y="19403"/>
                    </a:lnTo>
                    <a:lnTo>
                      <a:pt x="40373" y="19833"/>
                    </a:lnTo>
                    <a:lnTo>
                      <a:pt x="40988" y="20294"/>
                    </a:lnTo>
                    <a:lnTo>
                      <a:pt x="41541" y="20817"/>
                    </a:lnTo>
                    <a:lnTo>
                      <a:pt x="42095" y="21370"/>
                    </a:lnTo>
                    <a:lnTo>
                      <a:pt x="42587" y="21955"/>
                    </a:lnTo>
                    <a:lnTo>
                      <a:pt x="43048" y="22570"/>
                    </a:lnTo>
                    <a:lnTo>
                      <a:pt x="43447" y="23215"/>
                    </a:lnTo>
                    <a:lnTo>
                      <a:pt x="43816" y="23923"/>
                    </a:lnTo>
                    <a:lnTo>
                      <a:pt x="45569" y="27520"/>
                    </a:lnTo>
                    <a:lnTo>
                      <a:pt x="28135" y="27520"/>
                    </a:lnTo>
                    <a:lnTo>
                      <a:pt x="28135" y="17711"/>
                    </a:lnTo>
                    <a:close/>
                    <a:moveTo>
                      <a:pt x="60697" y="35822"/>
                    </a:moveTo>
                    <a:lnTo>
                      <a:pt x="60697" y="38005"/>
                    </a:lnTo>
                    <a:lnTo>
                      <a:pt x="58299" y="38005"/>
                    </a:lnTo>
                    <a:lnTo>
                      <a:pt x="58114" y="37975"/>
                    </a:lnTo>
                    <a:lnTo>
                      <a:pt x="57961" y="37882"/>
                    </a:lnTo>
                    <a:lnTo>
                      <a:pt x="57807" y="37790"/>
                    </a:lnTo>
                    <a:lnTo>
                      <a:pt x="57684" y="37698"/>
                    </a:lnTo>
                    <a:lnTo>
                      <a:pt x="57592" y="37575"/>
                    </a:lnTo>
                    <a:lnTo>
                      <a:pt x="57499" y="37421"/>
                    </a:lnTo>
                    <a:lnTo>
                      <a:pt x="57438" y="37237"/>
                    </a:lnTo>
                    <a:lnTo>
                      <a:pt x="57376" y="36991"/>
                    </a:lnTo>
                    <a:lnTo>
                      <a:pt x="57407" y="36745"/>
                    </a:lnTo>
                    <a:lnTo>
                      <a:pt x="57469" y="36499"/>
                    </a:lnTo>
                    <a:lnTo>
                      <a:pt x="57592" y="36283"/>
                    </a:lnTo>
                    <a:lnTo>
                      <a:pt x="57776" y="36099"/>
                    </a:lnTo>
                    <a:lnTo>
                      <a:pt x="57991" y="35945"/>
                    </a:lnTo>
                    <a:lnTo>
                      <a:pt x="58207" y="35853"/>
                    </a:lnTo>
                    <a:lnTo>
                      <a:pt x="58483" y="35822"/>
                    </a:lnTo>
                    <a:close/>
                    <a:moveTo>
                      <a:pt x="47322" y="29826"/>
                    </a:moveTo>
                    <a:lnTo>
                      <a:pt x="58360" y="31886"/>
                    </a:lnTo>
                    <a:lnTo>
                      <a:pt x="58699" y="31948"/>
                    </a:lnTo>
                    <a:lnTo>
                      <a:pt x="59037" y="32102"/>
                    </a:lnTo>
                    <a:lnTo>
                      <a:pt x="59344" y="32255"/>
                    </a:lnTo>
                    <a:lnTo>
                      <a:pt x="59621" y="32440"/>
                    </a:lnTo>
                    <a:lnTo>
                      <a:pt x="59867" y="32686"/>
                    </a:lnTo>
                    <a:lnTo>
                      <a:pt x="60082" y="32932"/>
                    </a:lnTo>
                    <a:lnTo>
                      <a:pt x="60298" y="33239"/>
                    </a:lnTo>
                    <a:lnTo>
                      <a:pt x="60451" y="33547"/>
                    </a:lnTo>
                    <a:lnTo>
                      <a:pt x="58053" y="33547"/>
                    </a:lnTo>
                    <a:lnTo>
                      <a:pt x="57684" y="33639"/>
                    </a:lnTo>
                    <a:lnTo>
                      <a:pt x="57315" y="33731"/>
                    </a:lnTo>
                    <a:lnTo>
                      <a:pt x="56946" y="33885"/>
                    </a:lnTo>
                    <a:lnTo>
                      <a:pt x="56608" y="34100"/>
                    </a:lnTo>
                    <a:lnTo>
                      <a:pt x="56300" y="34316"/>
                    </a:lnTo>
                    <a:lnTo>
                      <a:pt x="55993" y="34592"/>
                    </a:lnTo>
                    <a:lnTo>
                      <a:pt x="55747" y="34900"/>
                    </a:lnTo>
                    <a:lnTo>
                      <a:pt x="55532" y="35238"/>
                    </a:lnTo>
                    <a:lnTo>
                      <a:pt x="55347" y="35607"/>
                    </a:lnTo>
                    <a:lnTo>
                      <a:pt x="55224" y="35976"/>
                    </a:lnTo>
                    <a:lnTo>
                      <a:pt x="55132" y="36345"/>
                    </a:lnTo>
                    <a:lnTo>
                      <a:pt x="55070" y="36745"/>
                    </a:lnTo>
                    <a:lnTo>
                      <a:pt x="55101" y="37144"/>
                    </a:lnTo>
                    <a:lnTo>
                      <a:pt x="55132" y="37544"/>
                    </a:lnTo>
                    <a:lnTo>
                      <a:pt x="55224" y="37913"/>
                    </a:lnTo>
                    <a:lnTo>
                      <a:pt x="55316" y="38190"/>
                    </a:lnTo>
                    <a:lnTo>
                      <a:pt x="55439" y="38436"/>
                    </a:lnTo>
                    <a:lnTo>
                      <a:pt x="55562" y="38682"/>
                    </a:lnTo>
                    <a:lnTo>
                      <a:pt x="55716" y="38897"/>
                    </a:lnTo>
                    <a:lnTo>
                      <a:pt x="55870" y="39112"/>
                    </a:lnTo>
                    <a:lnTo>
                      <a:pt x="56054" y="39297"/>
                    </a:lnTo>
                    <a:lnTo>
                      <a:pt x="56239" y="39481"/>
                    </a:lnTo>
                    <a:lnTo>
                      <a:pt x="56454" y="39666"/>
                    </a:lnTo>
                    <a:lnTo>
                      <a:pt x="56669" y="39789"/>
                    </a:lnTo>
                    <a:lnTo>
                      <a:pt x="56915" y="39942"/>
                    </a:lnTo>
                    <a:lnTo>
                      <a:pt x="57130" y="40035"/>
                    </a:lnTo>
                    <a:lnTo>
                      <a:pt x="57407" y="40127"/>
                    </a:lnTo>
                    <a:lnTo>
                      <a:pt x="57653" y="40219"/>
                    </a:lnTo>
                    <a:lnTo>
                      <a:pt x="57930" y="40281"/>
                    </a:lnTo>
                    <a:lnTo>
                      <a:pt x="58207" y="40311"/>
                    </a:lnTo>
                    <a:lnTo>
                      <a:pt x="60697" y="40311"/>
                    </a:lnTo>
                    <a:lnTo>
                      <a:pt x="60697" y="45293"/>
                    </a:lnTo>
                    <a:lnTo>
                      <a:pt x="57592" y="45293"/>
                    </a:lnTo>
                    <a:lnTo>
                      <a:pt x="57438" y="44585"/>
                    </a:lnTo>
                    <a:lnTo>
                      <a:pt x="57223" y="43878"/>
                    </a:lnTo>
                    <a:lnTo>
                      <a:pt x="56946" y="43202"/>
                    </a:lnTo>
                    <a:lnTo>
                      <a:pt x="56638" y="42587"/>
                    </a:lnTo>
                    <a:lnTo>
                      <a:pt x="56239" y="41972"/>
                    </a:lnTo>
                    <a:lnTo>
                      <a:pt x="55808" y="41418"/>
                    </a:lnTo>
                    <a:lnTo>
                      <a:pt x="55347" y="40896"/>
                    </a:lnTo>
                    <a:lnTo>
                      <a:pt x="54824" y="40404"/>
                    </a:lnTo>
                    <a:lnTo>
                      <a:pt x="54271" y="39973"/>
                    </a:lnTo>
                    <a:lnTo>
                      <a:pt x="53656" y="39574"/>
                    </a:lnTo>
                    <a:lnTo>
                      <a:pt x="53041" y="39235"/>
                    </a:lnTo>
                    <a:lnTo>
                      <a:pt x="52364" y="38959"/>
                    </a:lnTo>
                    <a:lnTo>
                      <a:pt x="51688" y="38743"/>
                    </a:lnTo>
                    <a:lnTo>
                      <a:pt x="50981" y="38559"/>
                    </a:lnTo>
                    <a:lnTo>
                      <a:pt x="50243" y="38467"/>
                    </a:lnTo>
                    <a:lnTo>
                      <a:pt x="49474" y="38436"/>
                    </a:lnTo>
                    <a:lnTo>
                      <a:pt x="48736" y="38467"/>
                    </a:lnTo>
                    <a:lnTo>
                      <a:pt x="47998" y="38559"/>
                    </a:lnTo>
                    <a:lnTo>
                      <a:pt x="47291" y="38743"/>
                    </a:lnTo>
                    <a:lnTo>
                      <a:pt x="46584" y="38959"/>
                    </a:lnTo>
                    <a:lnTo>
                      <a:pt x="45938" y="39235"/>
                    </a:lnTo>
                    <a:lnTo>
                      <a:pt x="45292" y="39574"/>
                    </a:lnTo>
                    <a:lnTo>
                      <a:pt x="44708" y="39973"/>
                    </a:lnTo>
                    <a:lnTo>
                      <a:pt x="44155" y="40404"/>
                    </a:lnTo>
                    <a:lnTo>
                      <a:pt x="43632" y="40896"/>
                    </a:lnTo>
                    <a:lnTo>
                      <a:pt x="43140" y="41418"/>
                    </a:lnTo>
                    <a:lnTo>
                      <a:pt x="42710" y="41972"/>
                    </a:lnTo>
                    <a:lnTo>
                      <a:pt x="42341" y="42587"/>
                    </a:lnTo>
                    <a:lnTo>
                      <a:pt x="42002" y="43202"/>
                    </a:lnTo>
                    <a:lnTo>
                      <a:pt x="41726" y="43878"/>
                    </a:lnTo>
                    <a:lnTo>
                      <a:pt x="41510" y="44585"/>
                    </a:lnTo>
                    <a:lnTo>
                      <a:pt x="41387" y="45293"/>
                    </a:lnTo>
                    <a:lnTo>
                      <a:pt x="21217" y="45293"/>
                    </a:lnTo>
                    <a:lnTo>
                      <a:pt x="21063" y="44585"/>
                    </a:lnTo>
                    <a:lnTo>
                      <a:pt x="20848" y="43878"/>
                    </a:lnTo>
                    <a:lnTo>
                      <a:pt x="20571" y="43202"/>
                    </a:lnTo>
                    <a:lnTo>
                      <a:pt x="20263" y="42587"/>
                    </a:lnTo>
                    <a:lnTo>
                      <a:pt x="19864" y="41972"/>
                    </a:lnTo>
                    <a:lnTo>
                      <a:pt x="19433" y="41418"/>
                    </a:lnTo>
                    <a:lnTo>
                      <a:pt x="18972" y="40896"/>
                    </a:lnTo>
                    <a:lnTo>
                      <a:pt x="18449" y="40404"/>
                    </a:lnTo>
                    <a:lnTo>
                      <a:pt x="17896" y="39973"/>
                    </a:lnTo>
                    <a:lnTo>
                      <a:pt x="17311" y="39574"/>
                    </a:lnTo>
                    <a:lnTo>
                      <a:pt x="16666" y="39235"/>
                    </a:lnTo>
                    <a:lnTo>
                      <a:pt x="16020" y="38959"/>
                    </a:lnTo>
                    <a:lnTo>
                      <a:pt x="15313" y="38743"/>
                    </a:lnTo>
                    <a:lnTo>
                      <a:pt x="14606" y="38559"/>
                    </a:lnTo>
                    <a:lnTo>
                      <a:pt x="13868" y="38467"/>
                    </a:lnTo>
                    <a:lnTo>
                      <a:pt x="13130" y="38436"/>
                    </a:lnTo>
                    <a:lnTo>
                      <a:pt x="12361" y="38467"/>
                    </a:lnTo>
                    <a:lnTo>
                      <a:pt x="11623" y="38559"/>
                    </a:lnTo>
                    <a:lnTo>
                      <a:pt x="10916" y="38743"/>
                    </a:lnTo>
                    <a:lnTo>
                      <a:pt x="10209" y="38959"/>
                    </a:lnTo>
                    <a:lnTo>
                      <a:pt x="9563" y="39235"/>
                    </a:lnTo>
                    <a:lnTo>
                      <a:pt x="8917" y="39574"/>
                    </a:lnTo>
                    <a:lnTo>
                      <a:pt x="8333" y="39973"/>
                    </a:lnTo>
                    <a:lnTo>
                      <a:pt x="7780" y="40404"/>
                    </a:lnTo>
                    <a:lnTo>
                      <a:pt x="7257" y="40896"/>
                    </a:lnTo>
                    <a:lnTo>
                      <a:pt x="6796" y="41418"/>
                    </a:lnTo>
                    <a:lnTo>
                      <a:pt x="6365" y="41972"/>
                    </a:lnTo>
                    <a:lnTo>
                      <a:pt x="5965" y="42587"/>
                    </a:lnTo>
                    <a:lnTo>
                      <a:pt x="5658" y="43202"/>
                    </a:lnTo>
                    <a:lnTo>
                      <a:pt x="5381" y="43878"/>
                    </a:lnTo>
                    <a:lnTo>
                      <a:pt x="5166" y="44585"/>
                    </a:lnTo>
                    <a:lnTo>
                      <a:pt x="5012" y="45293"/>
                    </a:lnTo>
                    <a:lnTo>
                      <a:pt x="2306" y="45293"/>
                    </a:lnTo>
                    <a:lnTo>
                      <a:pt x="2306" y="32163"/>
                    </a:lnTo>
                    <a:lnTo>
                      <a:pt x="2306" y="31917"/>
                    </a:lnTo>
                    <a:lnTo>
                      <a:pt x="2368" y="31671"/>
                    </a:lnTo>
                    <a:lnTo>
                      <a:pt x="2399" y="31456"/>
                    </a:lnTo>
                    <a:lnTo>
                      <a:pt x="2491" y="31241"/>
                    </a:lnTo>
                    <a:lnTo>
                      <a:pt x="2583" y="31025"/>
                    </a:lnTo>
                    <a:lnTo>
                      <a:pt x="2706" y="30841"/>
                    </a:lnTo>
                    <a:lnTo>
                      <a:pt x="2829" y="30656"/>
                    </a:lnTo>
                    <a:lnTo>
                      <a:pt x="2983" y="30503"/>
                    </a:lnTo>
                    <a:lnTo>
                      <a:pt x="3167" y="30349"/>
                    </a:lnTo>
                    <a:lnTo>
                      <a:pt x="3352" y="30226"/>
                    </a:lnTo>
                    <a:lnTo>
                      <a:pt x="3536" y="30103"/>
                    </a:lnTo>
                    <a:lnTo>
                      <a:pt x="3752" y="30011"/>
                    </a:lnTo>
                    <a:lnTo>
                      <a:pt x="3936" y="29919"/>
                    </a:lnTo>
                    <a:lnTo>
                      <a:pt x="4182" y="29857"/>
                    </a:lnTo>
                    <a:lnTo>
                      <a:pt x="4397" y="29826"/>
                    </a:lnTo>
                    <a:lnTo>
                      <a:pt x="5012" y="29826"/>
                    </a:lnTo>
                    <a:lnTo>
                      <a:pt x="5012" y="35146"/>
                    </a:lnTo>
                    <a:lnTo>
                      <a:pt x="5043" y="35361"/>
                    </a:lnTo>
                    <a:lnTo>
                      <a:pt x="5104" y="35576"/>
                    </a:lnTo>
                    <a:lnTo>
                      <a:pt x="5197" y="35791"/>
                    </a:lnTo>
                    <a:lnTo>
                      <a:pt x="5350" y="35945"/>
                    </a:lnTo>
                    <a:lnTo>
                      <a:pt x="5535" y="36099"/>
                    </a:lnTo>
                    <a:lnTo>
                      <a:pt x="5719" y="36191"/>
                    </a:lnTo>
                    <a:lnTo>
                      <a:pt x="5935" y="36283"/>
                    </a:lnTo>
                    <a:lnTo>
                      <a:pt x="6396" y="36283"/>
                    </a:lnTo>
                    <a:lnTo>
                      <a:pt x="6611" y="36191"/>
                    </a:lnTo>
                    <a:lnTo>
                      <a:pt x="6796" y="36099"/>
                    </a:lnTo>
                    <a:lnTo>
                      <a:pt x="6980" y="35945"/>
                    </a:lnTo>
                    <a:lnTo>
                      <a:pt x="7103" y="35791"/>
                    </a:lnTo>
                    <a:lnTo>
                      <a:pt x="7226" y="35576"/>
                    </a:lnTo>
                    <a:lnTo>
                      <a:pt x="7288" y="35361"/>
                    </a:lnTo>
                    <a:lnTo>
                      <a:pt x="7318" y="35146"/>
                    </a:lnTo>
                    <a:lnTo>
                      <a:pt x="7318" y="29826"/>
                    </a:lnTo>
                    <a:close/>
                    <a:moveTo>
                      <a:pt x="13130" y="40711"/>
                    </a:moveTo>
                    <a:lnTo>
                      <a:pt x="13714" y="40742"/>
                    </a:lnTo>
                    <a:lnTo>
                      <a:pt x="14298" y="40834"/>
                    </a:lnTo>
                    <a:lnTo>
                      <a:pt x="14882" y="40988"/>
                    </a:lnTo>
                    <a:lnTo>
                      <a:pt x="15405" y="41203"/>
                    </a:lnTo>
                    <a:lnTo>
                      <a:pt x="15928" y="41449"/>
                    </a:lnTo>
                    <a:lnTo>
                      <a:pt x="16420" y="41726"/>
                    </a:lnTo>
                    <a:lnTo>
                      <a:pt x="16881" y="42095"/>
                    </a:lnTo>
                    <a:lnTo>
                      <a:pt x="17311" y="42464"/>
                    </a:lnTo>
                    <a:lnTo>
                      <a:pt x="17680" y="42894"/>
                    </a:lnTo>
                    <a:lnTo>
                      <a:pt x="18019" y="43356"/>
                    </a:lnTo>
                    <a:lnTo>
                      <a:pt x="18326" y="43817"/>
                    </a:lnTo>
                    <a:lnTo>
                      <a:pt x="18572" y="44340"/>
                    </a:lnTo>
                    <a:lnTo>
                      <a:pt x="18787" y="44893"/>
                    </a:lnTo>
                    <a:lnTo>
                      <a:pt x="18910" y="45446"/>
                    </a:lnTo>
                    <a:lnTo>
                      <a:pt x="19003" y="46061"/>
                    </a:lnTo>
                    <a:lnTo>
                      <a:pt x="19033" y="46646"/>
                    </a:lnTo>
                    <a:lnTo>
                      <a:pt x="19003" y="47261"/>
                    </a:lnTo>
                    <a:lnTo>
                      <a:pt x="18910" y="47845"/>
                    </a:lnTo>
                    <a:lnTo>
                      <a:pt x="18787" y="48398"/>
                    </a:lnTo>
                    <a:lnTo>
                      <a:pt x="18572" y="48952"/>
                    </a:lnTo>
                    <a:lnTo>
                      <a:pt x="18326" y="49474"/>
                    </a:lnTo>
                    <a:lnTo>
                      <a:pt x="18019" y="49966"/>
                    </a:lnTo>
                    <a:lnTo>
                      <a:pt x="17680" y="50428"/>
                    </a:lnTo>
                    <a:lnTo>
                      <a:pt x="17311" y="50827"/>
                    </a:lnTo>
                    <a:lnTo>
                      <a:pt x="16881" y="51227"/>
                    </a:lnTo>
                    <a:lnTo>
                      <a:pt x="16420" y="51565"/>
                    </a:lnTo>
                    <a:lnTo>
                      <a:pt x="15928" y="51873"/>
                    </a:lnTo>
                    <a:lnTo>
                      <a:pt x="15405" y="52119"/>
                    </a:lnTo>
                    <a:lnTo>
                      <a:pt x="14882" y="52303"/>
                    </a:lnTo>
                    <a:lnTo>
                      <a:pt x="14298" y="52457"/>
                    </a:lnTo>
                    <a:lnTo>
                      <a:pt x="13714" y="52549"/>
                    </a:lnTo>
                    <a:lnTo>
                      <a:pt x="13130" y="52580"/>
                    </a:lnTo>
                    <a:lnTo>
                      <a:pt x="12515" y="52549"/>
                    </a:lnTo>
                    <a:lnTo>
                      <a:pt x="11931" y="52457"/>
                    </a:lnTo>
                    <a:lnTo>
                      <a:pt x="11346" y="52303"/>
                    </a:lnTo>
                    <a:lnTo>
                      <a:pt x="10824" y="52119"/>
                    </a:lnTo>
                    <a:lnTo>
                      <a:pt x="10301" y="51873"/>
                    </a:lnTo>
                    <a:lnTo>
                      <a:pt x="9809" y="51565"/>
                    </a:lnTo>
                    <a:lnTo>
                      <a:pt x="9348" y="51227"/>
                    </a:lnTo>
                    <a:lnTo>
                      <a:pt x="8917" y="50827"/>
                    </a:lnTo>
                    <a:lnTo>
                      <a:pt x="8548" y="50428"/>
                    </a:lnTo>
                    <a:lnTo>
                      <a:pt x="8210" y="49966"/>
                    </a:lnTo>
                    <a:lnTo>
                      <a:pt x="7903" y="49474"/>
                    </a:lnTo>
                    <a:lnTo>
                      <a:pt x="7657" y="48952"/>
                    </a:lnTo>
                    <a:lnTo>
                      <a:pt x="7441" y="48398"/>
                    </a:lnTo>
                    <a:lnTo>
                      <a:pt x="7318" y="47845"/>
                    </a:lnTo>
                    <a:lnTo>
                      <a:pt x="7226" y="47261"/>
                    </a:lnTo>
                    <a:lnTo>
                      <a:pt x="7195" y="46646"/>
                    </a:lnTo>
                    <a:lnTo>
                      <a:pt x="7226" y="46061"/>
                    </a:lnTo>
                    <a:lnTo>
                      <a:pt x="7318" y="45446"/>
                    </a:lnTo>
                    <a:lnTo>
                      <a:pt x="7441" y="44893"/>
                    </a:lnTo>
                    <a:lnTo>
                      <a:pt x="7657" y="44340"/>
                    </a:lnTo>
                    <a:lnTo>
                      <a:pt x="7903" y="43817"/>
                    </a:lnTo>
                    <a:lnTo>
                      <a:pt x="8210" y="43356"/>
                    </a:lnTo>
                    <a:lnTo>
                      <a:pt x="8548" y="42894"/>
                    </a:lnTo>
                    <a:lnTo>
                      <a:pt x="8917" y="42464"/>
                    </a:lnTo>
                    <a:lnTo>
                      <a:pt x="9348" y="42095"/>
                    </a:lnTo>
                    <a:lnTo>
                      <a:pt x="9809" y="41726"/>
                    </a:lnTo>
                    <a:lnTo>
                      <a:pt x="10301" y="41449"/>
                    </a:lnTo>
                    <a:lnTo>
                      <a:pt x="10824" y="41203"/>
                    </a:lnTo>
                    <a:lnTo>
                      <a:pt x="11346" y="40988"/>
                    </a:lnTo>
                    <a:lnTo>
                      <a:pt x="11931" y="40834"/>
                    </a:lnTo>
                    <a:lnTo>
                      <a:pt x="12515" y="40742"/>
                    </a:lnTo>
                    <a:lnTo>
                      <a:pt x="13130" y="40711"/>
                    </a:lnTo>
                    <a:close/>
                    <a:moveTo>
                      <a:pt x="49474" y="40711"/>
                    </a:moveTo>
                    <a:lnTo>
                      <a:pt x="50089" y="40742"/>
                    </a:lnTo>
                    <a:lnTo>
                      <a:pt x="50673" y="40834"/>
                    </a:lnTo>
                    <a:lnTo>
                      <a:pt x="51258" y="40988"/>
                    </a:lnTo>
                    <a:lnTo>
                      <a:pt x="51780" y="41203"/>
                    </a:lnTo>
                    <a:lnTo>
                      <a:pt x="52303" y="41449"/>
                    </a:lnTo>
                    <a:lnTo>
                      <a:pt x="52795" y="41726"/>
                    </a:lnTo>
                    <a:lnTo>
                      <a:pt x="53256" y="42095"/>
                    </a:lnTo>
                    <a:lnTo>
                      <a:pt x="53687" y="42464"/>
                    </a:lnTo>
                    <a:lnTo>
                      <a:pt x="54056" y="42894"/>
                    </a:lnTo>
                    <a:lnTo>
                      <a:pt x="54394" y="43356"/>
                    </a:lnTo>
                    <a:lnTo>
                      <a:pt x="54701" y="43817"/>
                    </a:lnTo>
                    <a:lnTo>
                      <a:pt x="54947" y="44340"/>
                    </a:lnTo>
                    <a:lnTo>
                      <a:pt x="55132" y="44893"/>
                    </a:lnTo>
                    <a:lnTo>
                      <a:pt x="55286" y="45446"/>
                    </a:lnTo>
                    <a:lnTo>
                      <a:pt x="55378" y="46061"/>
                    </a:lnTo>
                    <a:lnTo>
                      <a:pt x="55409" y="46646"/>
                    </a:lnTo>
                    <a:lnTo>
                      <a:pt x="55378" y="47261"/>
                    </a:lnTo>
                    <a:lnTo>
                      <a:pt x="55286" y="47845"/>
                    </a:lnTo>
                    <a:lnTo>
                      <a:pt x="55132" y="48398"/>
                    </a:lnTo>
                    <a:lnTo>
                      <a:pt x="54947" y="48952"/>
                    </a:lnTo>
                    <a:lnTo>
                      <a:pt x="54701" y="49474"/>
                    </a:lnTo>
                    <a:lnTo>
                      <a:pt x="54394" y="49966"/>
                    </a:lnTo>
                    <a:lnTo>
                      <a:pt x="54056" y="50428"/>
                    </a:lnTo>
                    <a:lnTo>
                      <a:pt x="53687" y="50827"/>
                    </a:lnTo>
                    <a:lnTo>
                      <a:pt x="53256" y="51227"/>
                    </a:lnTo>
                    <a:lnTo>
                      <a:pt x="52795" y="51565"/>
                    </a:lnTo>
                    <a:lnTo>
                      <a:pt x="52303" y="51873"/>
                    </a:lnTo>
                    <a:lnTo>
                      <a:pt x="51780" y="52119"/>
                    </a:lnTo>
                    <a:lnTo>
                      <a:pt x="51258" y="52303"/>
                    </a:lnTo>
                    <a:lnTo>
                      <a:pt x="50673" y="52457"/>
                    </a:lnTo>
                    <a:lnTo>
                      <a:pt x="50089" y="52549"/>
                    </a:lnTo>
                    <a:lnTo>
                      <a:pt x="49474" y="52580"/>
                    </a:lnTo>
                    <a:lnTo>
                      <a:pt x="48890" y="52549"/>
                    </a:lnTo>
                    <a:lnTo>
                      <a:pt x="48275" y="52457"/>
                    </a:lnTo>
                    <a:lnTo>
                      <a:pt x="47721" y="52303"/>
                    </a:lnTo>
                    <a:lnTo>
                      <a:pt x="47168" y="52119"/>
                    </a:lnTo>
                    <a:lnTo>
                      <a:pt x="46645" y="51873"/>
                    </a:lnTo>
                    <a:lnTo>
                      <a:pt x="46184" y="51565"/>
                    </a:lnTo>
                    <a:lnTo>
                      <a:pt x="45723" y="51227"/>
                    </a:lnTo>
                    <a:lnTo>
                      <a:pt x="45292" y="50827"/>
                    </a:lnTo>
                    <a:lnTo>
                      <a:pt x="44923" y="50428"/>
                    </a:lnTo>
                    <a:lnTo>
                      <a:pt x="44554" y="49966"/>
                    </a:lnTo>
                    <a:lnTo>
                      <a:pt x="44278" y="49474"/>
                    </a:lnTo>
                    <a:lnTo>
                      <a:pt x="44032" y="48952"/>
                    </a:lnTo>
                    <a:lnTo>
                      <a:pt x="43816" y="48398"/>
                    </a:lnTo>
                    <a:lnTo>
                      <a:pt x="43663" y="47845"/>
                    </a:lnTo>
                    <a:lnTo>
                      <a:pt x="43570" y="47261"/>
                    </a:lnTo>
                    <a:lnTo>
                      <a:pt x="43540" y="46646"/>
                    </a:lnTo>
                    <a:lnTo>
                      <a:pt x="43570" y="46061"/>
                    </a:lnTo>
                    <a:lnTo>
                      <a:pt x="43663" y="45446"/>
                    </a:lnTo>
                    <a:lnTo>
                      <a:pt x="43816" y="44893"/>
                    </a:lnTo>
                    <a:lnTo>
                      <a:pt x="44032" y="44340"/>
                    </a:lnTo>
                    <a:lnTo>
                      <a:pt x="44278" y="43817"/>
                    </a:lnTo>
                    <a:lnTo>
                      <a:pt x="44554" y="43356"/>
                    </a:lnTo>
                    <a:lnTo>
                      <a:pt x="44923" y="42894"/>
                    </a:lnTo>
                    <a:lnTo>
                      <a:pt x="45292" y="42464"/>
                    </a:lnTo>
                    <a:lnTo>
                      <a:pt x="45723" y="42095"/>
                    </a:lnTo>
                    <a:lnTo>
                      <a:pt x="46184" y="41726"/>
                    </a:lnTo>
                    <a:lnTo>
                      <a:pt x="46645" y="41449"/>
                    </a:lnTo>
                    <a:lnTo>
                      <a:pt x="47168" y="41203"/>
                    </a:lnTo>
                    <a:lnTo>
                      <a:pt x="47721" y="40988"/>
                    </a:lnTo>
                    <a:lnTo>
                      <a:pt x="48275" y="40834"/>
                    </a:lnTo>
                    <a:lnTo>
                      <a:pt x="48890" y="40742"/>
                    </a:lnTo>
                    <a:lnTo>
                      <a:pt x="49474" y="40711"/>
                    </a:lnTo>
                    <a:close/>
                    <a:moveTo>
                      <a:pt x="45016" y="0"/>
                    </a:moveTo>
                    <a:lnTo>
                      <a:pt x="44770" y="31"/>
                    </a:lnTo>
                    <a:lnTo>
                      <a:pt x="44554" y="93"/>
                    </a:lnTo>
                    <a:lnTo>
                      <a:pt x="44370" y="216"/>
                    </a:lnTo>
                    <a:lnTo>
                      <a:pt x="44185" y="339"/>
                    </a:lnTo>
                    <a:lnTo>
                      <a:pt x="44062" y="523"/>
                    </a:lnTo>
                    <a:lnTo>
                      <a:pt x="43939" y="708"/>
                    </a:lnTo>
                    <a:lnTo>
                      <a:pt x="43878" y="923"/>
                    </a:lnTo>
                    <a:lnTo>
                      <a:pt x="43847" y="1169"/>
                    </a:lnTo>
                    <a:lnTo>
                      <a:pt x="43847" y="1599"/>
                    </a:lnTo>
                    <a:lnTo>
                      <a:pt x="40403" y="1599"/>
                    </a:lnTo>
                    <a:lnTo>
                      <a:pt x="39911" y="1630"/>
                    </a:lnTo>
                    <a:lnTo>
                      <a:pt x="39450" y="1692"/>
                    </a:lnTo>
                    <a:lnTo>
                      <a:pt x="39020" y="1784"/>
                    </a:lnTo>
                    <a:lnTo>
                      <a:pt x="38589" y="1907"/>
                    </a:lnTo>
                    <a:lnTo>
                      <a:pt x="38159" y="2091"/>
                    </a:lnTo>
                    <a:lnTo>
                      <a:pt x="37759" y="2307"/>
                    </a:lnTo>
                    <a:lnTo>
                      <a:pt x="37359" y="2522"/>
                    </a:lnTo>
                    <a:lnTo>
                      <a:pt x="37021" y="2798"/>
                    </a:lnTo>
                    <a:lnTo>
                      <a:pt x="36683" y="3106"/>
                    </a:lnTo>
                    <a:lnTo>
                      <a:pt x="36375" y="3413"/>
                    </a:lnTo>
                    <a:lnTo>
                      <a:pt x="36099" y="3782"/>
                    </a:lnTo>
                    <a:lnTo>
                      <a:pt x="35853" y="4151"/>
                    </a:lnTo>
                    <a:lnTo>
                      <a:pt x="35607" y="4520"/>
                    </a:lnTo>
                    <a:lnTo>
                      <a:pt x="35422" y="4951"/>
                    </a:lnTo>
                    <a:lnTo>
                      <a:pt x="35268" y="5381"/>
                    </a:lnTo>
                    <a:lnTo>
                      <a:pt x="35145" y="5812"/>
                    </a:lnTo>
                    <a:lnTo>
                      <a:pt x="17957" y="5812"/>
                    </a:lnTo>
                    <a:lnTo>
                      <a:pt x="17281" y="5843"/>
                    </a:lnTo>
                    <a:lnTo>
                      <a:pt x="16635" y="5873"/>
                    </a:lnTo>
                    <a:lnTo>
                      <a:pt x="15989" y="5966"/>
                    </a:lnTo>
                    <a:lnTo>
                      <a:pt x="15344" y="6089"/>
                    </a:lnTo>
                    <a:lnTo>
                      <a:pt x="14729" y="6212"/>
                    </a:lnTo>
                    <a:lnTo>
                      <a:pt x="14114" y="6396"/>
                    </a:lnTo>
                    <a:lnTo>
                      <a:pt x="13499" y="6611"/>
                    </a:lnTo>
                    <a:lnTo>
                      <a:pt x="12914" y="6827"/>
                    </a:lnTo>
                    <a:lnTo>
                      <a:pt x="12361" y="7103"/>
                    </a:lnTo>
                    <a:lnTo>
                      <a:pt x="11808" y="7380"/>
                    </a:lnTo>
                    <a:lnTo>
                      <a:pt x="11254" y="7687"/>
                    </a:lnTo>
                    <a:lnTo>
                      <a:pt x="10731" y="8026"/>
                    </a:lnTo>
                    <a:lnTo>
                      <a:pt x="10209" y="8395"/>
                    </a:lnTo>
                    <a:lnTo>
                      <a:pt x="9717" y="8764"/>
                    </a:lnTo>
                    <a:lnTo>
                      <a:pt x="9255" y="9194"/>
                    </a:lnTo>
                    <a:lnTo>
                      <a:pt x="8825" y="9625"/>
                    </a:lnTo>
                    <a:lnTo>
                      <a:pt x="8394" y="10055"/>
                    </a:lnTo>
                    <a:lnTo>
                      <a:pt x="7964" y="10516"/>
                    </a:lnTo>
                    <a:lnTo>
                      <a:pt x="7595" y="11008"/>
                    </a:lnTo>
                    <a:lnTo>
                      <a:pt x="7226" y="11531"/>
                    </a:lnTo>
                    <a:lnTo>
                      <a:pt x="6888" y="12054"/>
                    </a:lnTo>
                    <a:lnTo>
                      <a:pt x="6580" y="12607"/>
                    </a:lnTo>
                    <a:lnTo>
                      <a:pt x="6304" y="13161"/>
                    </a:lnTo>
                    <a:lnTo>
                      <a:pt x="6027" y="13714"/>
                    </a:lnTo>
                    <a:lnTo>
                      <a:pt x="5812" y="14329"/>
                    </a:lnTo>
                    <a:lnTo>
                      <a:pt x="5596" y="14913"/>
                    </a:lnTo>
                    <a:lnTo>
                      <a:pt x="5412" y="15528"/>
                    </a:lnTo>
                    <a:lnTo>
                      <a:pt x="5289" y="16143"/>
                    </a:lnTo>
                    <a:lnTo>
                      <a:pt x="5166" y="16789"/>
                    </a:lnTo>
                    <a:lnTo>
                      <a:pt x="5074" y="17435"/>
                    </a:lnTo>
                    <a:lnTo>
                      <a:pt x="5043" y="18111"/>
                    </a:lnTo>
                    <a:lnTo>
                      <a:pt x="5012" y="18757"/>
                    </a:lnTo>
                    <a:lnTo>
                      <a:pt x="5012" y="27520"/>
                    </a:lnTo>
                    <a:lnTo>
                      <a:pt x="4643" y="27520"/>
                    </a:lnTo>
                    <a:lnTo>
                      <a:pt x="4182" y="27551"/>
                    </a:lnTo>
                    <a:lnTo>
                      <a:pt x="3721" y="27612"/>
                    </a:lnTo>
                    <a:lnTo>
                      <a:pt x="3260" y="27735"/>
                    </a:lnTo>
                    <a:lnTo>
                      <a:pt x="2829" y="27889"/>
                    </a:lnTo>
                    <a:lnTo>
                      <a:pt x="2429" y="28074"/>
                    </a:lnTo>
                    <a:lnTo>
                      <a:pt x="2060" y="28320"/>
                    </a:lnTo>
                    <a:lnTo>
                      <a:pt x="1691" y="28566"/>
                    </a:lnTo>
                    <a:lnTo>
                      <a:pt x="1384" y="28873"/>
                    </a:lnTo>
                    <a:lnTo>
                      <a:pt x="1076" y="29211"/>
                    </a:lnTo>
                    <a:lnTo>
                      <a:pt x="800" y="29550"/>
                    </a:lnTo>
                    <a:lnTo>
                      <a:pt x="584" y="29949"/>
                    </a:lnTo>
                    <a:lnTo>
                      <a:pt x="369" y="30349"/>
                    </a:lnTo>
                    <a:lnTo>
                      <a:pt x="215" y="30779"/>
                    </a:lnTo>
                    <a:lnTo>
                      <a:pt x="92" y="31210"/>
                    </a:lnTo>
                    <a:lnTo>
                      <a:pt x="31" y="31671"/>
                    </a:lnTo>
                    <a:lnTo>
                      <a:pt x="0" y="32163"/>
                    </a:lnTo>
                    <a:lnTo>
                      <a:pt x="0" y="46430"/>
                    </a:lnTo>
                    <a:lnTo>
                      <a:pt x="31" y="46676"/>
                    </a:lnTo>
                    <a:lnTo>
                      <a:pt x="92" y="46892"/>
                    </a:lnTo>
                    <a:lnTo>
                      <a:pt x="215" y="47076"/>
                    </a:lnTo>
                    <a:lnTo>
                      <a:pt x="338" y="47261"/>
                    </a:lnTo>
                    <a:lnTo>
                      <a:pt x="523" y="47384"/>
                    </a:lnTo>
                    <a:lnTo>
                      <a:pt x="707" y="47507"/>
                    </a:lnTo>
                    <a:lnTo>
                      <a:pt x="923" y="47568"/>
                    </a:lnTo>
                    <a:lnTo>
                      <a:pt x="1169" y="47599"/>
                    </a:lnTo>
                    <a:lnTo>
                      <a:pt x="4951" y="47599"/>
                    </a:lnTo>
                    <a:lnTo>
                      <a:pt x="5074" y="48337"/>
                    </a:lnTo>
                    <a:lnTo>
                      <a:pt x="5258" y="49075"/>
                    </a:lnTo>
                    <a:lnTo>
                      <a:pt x="5504" y="49782"/>
                    </a:lnTo>
                    <a:lnTo>
                      <a:pt x="5812" y="50458"/>
                    </a:lnTo>
                    <a:lnTo>
                      <a:pt x="6211" y="51104"/>
                    </a:lnTo>
                    <a:lnTo>
                      <a:pt x="6611" y="51688"/>
                    </a:lnTo>
                    <a:lnTo>
                      <a:pt x="7103" y="52242"/>
                    </a:lnTo>
                    <a:lnTo>
                      <a:pt x="7626" y="52765"/>
                    </a:lnTo>
                    <a:lnTo>
                      <a:pt x="8179" y="53226"/>
                    </a:lnTo>
                    <a:lnTo>
                      <a:pt x="8794" y="53656"/>
                    </a:lnTo>
                    <a:lnTo>
                      <a:pt x="9440" y="54025"/>
                    </a:lnTo>
                    <a:lnTo>
                      <a:pt x="10116" y="54302"/>
                    </a:lnTo>
                    <a:lnTo>
                      <a:pt x="10824" y="54548"/>
                    </a:lnTo>
                    <a:lnTo>
                      <a:pt x="11562" y="54732"/>
                    </a:lnTo>
                    <a:lnTo>
                      <a:pt x="12330" y="54855"/>
                    </a:lnTo>
                    <a:lnTo>
                      <a:pt x="12730" y="54855"/>
                    </a:lnTo>
                    <a:lnTo>
                      <a:pt x="13130" y="54886"/>
                    </a:lnTo>
                    <a:lnTo>
                      <a:pt x="13499" y="54855"/>
                    </a:lnTo>
                    <a:lnTo>
                      <a:pt x="13898" y="54855"/>
                    </a:lnTo>
                    <a:lnTo>
                      <a:pt x="14667" y="54732"/>
                    </a:lnTo>
                    <a:lnTo>
                      <a:pt x="15405" y="54548"/>
                    </a:lnTo>
                    <a:lnTo>
                      <a:pt x="16112" y="54302"/>
                    </a:lnTo>
                    <a:lnTo>
                      <a:pt x="16789" y="54025"/>
                    </a:lnTo>
                    <a:lnTo>
                      <a:pt x="17434" y="53656"/>
                    </a:lnTo>
                    <a:lnTo>
                      <a:pt x="18049" y="53226"/>
                    </a:lnTo>
                    <a:lnTo>
                      <a:pt x="18603" y="52765"/>
                    </a:lnTo>
                    <a:lnTo>
                      <a:pt x="19126" y="52242"/>
                    </a:lnTo>
                    <a:lnTo>
                      <a:pt x="19618" y="51688"/>
                    </a:lnTo>
                    <a:lnTo>
                      <a:pt x="20017" y="51104"/>
                    </a:lnTo>
                    <a:lnTo>
                      <a:pt x="20417" y="50458"/>
                    </a:lnTo>
                    <a:lnTo>
                      <a:pt x="20725" y="49782"/>
                    </a:lnTo>
                    <a:lnTo>
                      <a:pt x="20971" y="49075"/>
                    </a:lnTo>
                    <a:lnTo>
                      <a:pt x="21155" y="48337"/>
                    </a:lnTo>
                    <a:lnTo>
                      <a:pt x="21278" y="47599"/>
                    </a:lnTo>
                    <a:lnTo>
                      <a:pt x="41326" y="47599"/>
                    </a:lnTo>
                    <a:lnTo>
                      <a:pt x="41449" y="48337"/>
                    </a:lnTo>
                    <a:lnTo>
                      <a:pt x="41633" y="49075"/>
                    </a:lnTo>
                    <a:lnTo>
                      <a:pt x="41879" y="49782"/>
                    </a:lnTo>
                    <a:lnTo>
                      <a:pt x="42187" y="50458"/>
                    </a:lnTo>
                    <a:lnTo>
                      <a:pt x="42556" y="51104"/>
                    </a:lnTo>
                    <a:lnTo>
                      <a:pt x="42986" y="51688"/>
                    </a:lnTo>
                    <a:lnTo>
                      <a:pt x="43478" y="52242"/>
                    </a:lnTo>
                    <a:lnTo>
                      <a:pt x="44001" y="52765"/>
                    </a:lnTo>
                    <a:lnTo>
                      <a:pt x="44554" y="53226"/>
                    </a:lnTo>
                    <a:lnTo>
                      <a:pt x="45169" y="53656"/>
                    </a:lnTo>
                    <a:lnTo>
                      <a:pt x="45815" y="54025"/>
                    </a:lnTo>
                    <a:lnTo>
                      <a:pt x="46492" y="54302"/>
                    </a:lnTo>
                    <a:lnTo>
                      <a:pt x="47199" y="54548"/>
                    </a:lnTo>
                    <a:lnTo>
                      <a:pt x="47937" y="54732"/>
                    </a:lnTo>
                    <a:lnTo>
                      <a:pt x="48705" y="54855"/>
                    </a:lnTo>
                    <a:lnTo>
                      <a:pt x="49074" y="54855"/>
                    </a:lnTo>
                    <a:lnTo>
                      <a:pt x="49474" y="54886"/>
                    </a:lnTo>
                    <a:lnTo>
                      <a:pt x="49874" y="54855"/>
                    </a:lnTo>
                    <a:lnTo>
                      <a:pt x="50274" y="54855"/>
                    </a:lnTo>
                    <a:lnTo>
                      <a:pt x="51012" y="54732"/>
                    </a:lnTo>
                    <a:lnTo>
                      <a:pt x="51750" y="54548"/>
                    </a:lnTo>
                    <a:lnTo>
                      <a:pt x="52487" y="54302"/>
                    </a:lnTo>
                    <a:lnTo>
                      <a:pt x="53164" y="54025"/>
                    </a:lnTo>
                    <a:lnTo>
                      <a:pt x="53810" y="53656"/>
                    </a:lnTo>
                    <a:lnTo>
                      <a:pt x="54394" y="53226"/>
                    </a:lnTo>
                    <a:lnTo>
                      <a:pt x="54978" y="52765"/>
                    </a:lnTo>
                    <a:lnTo>
                      <a:pt x="55501" y="52242"/>
                    </a:lnTo>
                    <a:lnTo>
                      <a:pt x="55962" y="51688"/>
                    </a:lnTo>
                    <a:lnTo>
                      <a:pt x="56392" y="51104"/>
                    </a:lnTo>
                    <a:lnTo>
                      <a:pt x="56761" y="50458"/>
                    </a:lnTo>
                    <a:lnTo>
                      <a:pt x="57100" y="49782"/>
                    </a:lnTo>
                    <a:lnTo>
                      <a:pt x="57346" y="49075"/>
                    </a:lnTo>
                    <a:lnTo>
                      <a:pt x="57530" y="48337"/>
                    </a:lnTo>
                    <a:lnTo>
                      <a:pt x="57653" y="47599"/>
                    </a:lnTo>
                    <a:lnTo>
                      <a:pt x="61835" y="47599"/>
                    </a:lnTo>
                    <a:lnTo>
                      <a:pt x="62050" y="47568"/>
                    </a:lnTo>
                    <a:lnTo>
                      <a:pt x="62265" y="47507"/>
                    </a:lnTo>
                    <a:lnTo>
                      <a:pt x="62481" y="47384"/>
                    </a:lnTo>
                    <a:lnTo>
                      <a:pt x="62634" y="47261"/>
                    </a:lnTo>
                    <a:lnTo>
                      <a:pt x="62788" y="47076"/>
                    </a:lnTo>
                    <a:lnTo>
                      <a:pt x="62880" y="46892"/>
                    </a:lnTo>
                    <a:lnTo>
                      <a:pt x="62973" y="46676"/>
                    </a:lnTo>
                    <a:lnTo>
                      <a:pt x="62973" y="46430"/>
                    </a:lnTo>
                    <a:lnTo>
                      <a:pt x="62973" y="34685"/>
                    </a:lnTo>
                    <a:lnTo>
                      <a:pt x="62973" y="34223"/>
                    </a:lnTo>
                    <a:lnTo>
                      <a:pt x="62911" y="33762"/>
                    </a:lnTo>
                    <a:lnTo>
                      <a:pt x="62788" y="33332"/>
                    </a:lnTo>
                    <a:lnTo>
                      <a:pt x="62665" y="32901"/>
                    </a:lnTo>
                    <a:lnTo>
                      <a:pt x="62511" y="32501"/>
                    </a:lnTo>
                    <a:lnTo>
                      <a:pt x="62296" y="32102"/>
                    </a:lnTo>
                    <a:lnTo>
                      <a:pt x="62050" y="31733"/>
                    </a:lnTo>
                    <a:lnTo>
                      <a:pt x="61804" y="31394"/>
                    </a:lnTo>
                    <a:lnTo>
                      <a:pt x="61497" y="31056"/>
                    </a:lnTo>
                    <a:lnTo>
                      <a:pt x="61189" y="30749"/>
                    </a:lnTo>
                    <a:lnTo>
                      <a:pt x="60820" y="30503"/>
                    </a:lnTo>
                    <a:lnTo>
                      <a:pt x="60451" y="30257"/>
                    </a:lnTo>
                    <a:lnTo>
                      <a:pt x="60052" y="30042"/>
                    </a:lnTo>
                    <a:lnTo>
                      <a:pt x="59652" y="29857"/>
                    </a:lnTo>
                    <a:lnTo>
                      <a:pt x="59221" y="29703"/>
                    </a:lnTo>
                    <a:lnTo>
                      <a:pt x="58760" y="29611"/>
                    </a:lnTo>
                    <a:lnTo>
                      <a:pt x="48213" y="27643"/>
                    </a:lnTo>
                    <a:lnTo>
                      <a:pt x="45877" y="22908"/>
                    </a:lnTo>
                    <a:lnTo>
                      <a:pt x="45446" y="22078"/>
                    </a:lnTo>
                    <a:lnTo>
                      <a:pt x="44923" y="21278"/>
                    </a:lnTo>
                    <a:lnTo>
                      <a:pt x="44401" y="20540"/>
                    </a:lnTo>
                    <a:lnTo>
                      <a:pt x="43786" y="19833"/>
                    </a:lnTo>
                    <a:lnTo>
                      <a:pt x="43140" y="19157"/>
                    </a:lnTo>
                    <a:lnTo>
                      <a:pt x="42433" y="18542"/>
                    </a:lnTo>
                    <a:lnTo>
                      <a:pt x="41726" y="17988"/>
                    </a:lnTo>
                    <a:lnTo>
                      <a:pt x="40957" y="17465"/>
                    </a:lnTo>
                    <a:lnTo>
                      <a:pt x="40157" y="17004"/>
                    </a:lnTo>
                    <a:lnTo>
                      <a:pt x="39327" y="16604"/>
                    </a:lnTo>
                    <a:lnTo>
                      <a:pt x="38466" y="16236"/>
                    </a:lnTo>
                    <a:lnTo>
                      <a:pt x="37575" y="15959"/>
                    </a:lnTo>
                    <a:lnTo>
                      <a:pt x="36683" y="15713"/>
                    </a:lnTo>
                    <a:lnTo>
                      <a:pt x="35760" y="15559"/>
                    </a:lnTo>
                    <a:lnTo>
                      <a:pt x="34838" y="15467"/>
                    </a:lnTo>
                    <a:lnTo>
                      <a:pt x="33885" y="15436"/>
                    </a:lnTo>
                    <a:lnTo>
                      <a:pt x="16020" y="15436"/>
                    </a:lnTo>
                    <a:lnTo>
                      <a:pt x="15467" y="15528"/>
                    </a:lnTo>
                    <a:lnTo>
                      <a:pt x="14913" y="15651"/>
                    </a:lnTo>
                    <a:lnTo>
                      <a:pt x="14390" y="15805"/>
                    </a:lnTo>
                    <a:lnTo>
                      <a:pt x="13868" y="16020"/>
                    </a:lnTo>
                    <a:lnTo>
                      <a:pt x="13406" y="16297"/>
                    </a:lnTo>
                    <a:lnTo>
                      <a:pt x="12945" y="16574"/>
                    </a:lnTo>
                    <a:lnTo>
                      <a:pt x="12515" y="16912"/>
                    </a:lnTo>
                    <a:lnTo>
                      <a:pt x="12115" y="17281"/>
                    </a:lnTo>
                    <a:lnTo>
                      <a:pt x="11746" y="17681"/>
                    </a:lnTo>
                    <a:lnTo>
                      <a:pt x="11408" y="18111"/>
                    </a:lnTo>
                    <a:lnTo>
                      <a:pt x="11131" y="18572"/>
                    </a:lnTo>
                    <a:lnTo>
                      <a:pt x="10854" y="19064"/>
                    </a:lnTo>
                    <a:lnTo>
                      <a:pt x="10639" y="19587"/>
                    </a:lnTo>
                    <a:lnTo>
                      <a:pt x="10485" y="20110"/>
                    </a:lnTo>
                    <a:lnTo>
                      <a:pt x="10362" y="20694"/>
                    </a:lnTo>
                    <a:lnTo>
                      <a:pt x="9194" y="27520"/>
                    </a:lnTo>
                    <a:lnTo>
                      <a:pt x="7318" y="27520"/>
                    </a:lnTo>
                    <a:lnTo>
                      <a:pt x="7318" y="18757"/>
                    </a:lnTo>
                    <a:lnTo>
                      <a:pt x="7318" y="18203"/>
                    </a:lnTo>
                    <a:lnTo>
                      <a:pt x="7380" y="17681"/>
                    </a:lnTo>
                    <a:lnTo>
                      <a:pt x="7441" y="17127"/>
                    </a:lnTo>
                    <a:lnTo>
                      <a:pt x="7534" y="16604"/>
                    </a:lnTo>
                    <a:lnTo>
                      <a:pt x="7657" y="16113"/>
                    </a:lnTo>
                    <a:lnTo>
                      <a:pt x="7780" y="15590"/>
                    </a:lnTo>
                    <a:lnTo>
                      <a:pt x="7964" y="15098"/>
                    </a:lnTo>
                    <a:lnTo>
                      <a:pt x="8149" y="14606"/>
                    </a:lnTo>
                    <a:lnTo>
                      <a:pt x="8364" y="14145"/>
                    </a:lnTo>
                    <a:lnTo>
                      <a:pt x="8610" y="13683"/>
                    </a:lnTo>
                    <a:lnTo>
                      <a:pt x="8856" y="13253"/>
                    </a:lnTo>
                    <a:lnTo>
                      <a:pt x="9132" y="12822"/>
                    </a:lnTo>
                    <a:lnTo>
                      <a:pt x="9440" y="12392"/>
                    </a:lnTo>
                    <a:lnTo>
                      <a:pt x="9747" y="11992"/>
                    </a:lnTo>
                    <a:lnTo>
                      <a:pt x="10086" y="11593"/>
                    </a:lnTo>
                    <a:lnTo>
                      <a:pt x="10424" y="11224"/>
                    </a:lnTo>
                    <a:lnTo>
                      <a:pt x="10793" y="10885"/>
                    </a:lnTo>
                    <a:lnTo>
                      <a:pt x="11193" y="10547"/>
                    </a:lnTo>
                    <a:lnTo>
                      <a:pt x="11592" y="10240"/>
                    </a:lnTo>
                    <a:lnTo>
                      <a:pt x="12023" y="9932"/>
                    </a:lnTo>
                    <a:lnTo>
                      <a:pt x="12453" y="9655"/>
                    </a:lnTo>
                    <a:lnTo>
                      <a:pt x="12884" y="9409"/>
                    </a:lnTo>
                    <a:lnTo>
                      <a:pt x="13345" y="9163"/>
                    </a:lnTo>
                    <a:lnTo>
                      <a:pt x="13806" y="8948"/>
                    </a:lnTo>
                    <a:lnTo>
                      <a:pt x="14298" y="8764"/>
                    </a:lnTo>
                    <a:lnTo>
                      <a:pt x="14790" y="8579"/>
                    </a:lnTo>
                    <a:lnTo>
                      <a:pt x="15313" y="8456"/>
                    </a:lnTo>
                    <a:lnTo>
                      <a:pt x="15805" y="8333"/>
                    </a:lnTo>
                    <a:lnTo>
                      <a:pt x="16328" y="8241"/>
                    </a:lnTo>
                    <a:lnTo>
                      <a:pt x="16881" y="8179"/>
                    </a:lnTo>
                    <a:lnTo>
                      <a:pt x="17404" y="8118"/>
                    </a:lnTo>
                    <a:lnTo>
                      <a:pt x="35145" y="8118"/>
                    </a:lnTo>
                    <a:lnTo>
                      <a:pt x="35268" y="8548"/>
                    </a:lnTo>
                    <a:lnTo>
                      <a:pt x="35422" y="8979"/>
                    </a:lnTo>
                    <a:lnTo>
                      <a:pt x="35607" y="9409"/>
                    </a:lnTo>
                    <a:lnTo>
                      <a:pt x="35853" y="9778"/>
                    </a:lnTo>
                    <a:lnTo>
                      <a:pt x="36099" y="10147"/>
                    </a:lnTo>
                    <a:lnTo>
                      <a:pt x="36375" y="10516"/>
                    </a:lnTo>
                    <a:lnTo>
                      <a:pt x="36683" y="10824"/>
                    </a:lnTo>
                    <a:lnTo>
                      <a:pt x="37021" y="11131"/>
                    </a:lnTo>
                    <a:lnTo>
                      <a:pt x="37359" y="11408"/>
                    </a:lnTo>
                    <a:lnTo>
                      <a:pt x="37759" y="11623"/>
                    </a:lnTo>
                    <a:lnTo>
                      <a:pt x="38159" y="11839"/>
                    </a:lnTo>
                    <a:lnTo>
                      <a:pt x="38589" y="12023"/>
                    </a:lnTo>
                    <a:lnTo>
                      <a:pt x="39020" y="12146"/>
                    </a:lnTo>
                    <a:lnTo>
                      <a:pt x="39450" y="12238"/>
                    </a:lnTo>
                    <a:lnTo>
                      <a:pt x="39911" y="12300"/>
                    </a:lnTo>
                    <a:lnTo>
                      <a:pt x="40403" y="12330"/>
                    </a:lnTo>
                    <a:lnTo>
                      <a:pt x="43847" y="12330"/>
                    </a:lnTo>
                    <a:lnTo>
                      <a:pt x="43847" y="12761"/>
                    </a:lnTo>
                    <a:lnTo>
                      <a:pt x="43878" y="13007"/>
                    </a:lnTo>
                    <a:lnTo>
                      <a:pt x="43939" y="13222"/>
                    </a:lnTo>
                    <a:lnTo>
                      <a:pt x="44062" y="13407"/>
                    </a:lnTo>
                    <a:lnTo>
                      <a:pt x="44185" y="13591"/>
                    </a:lnTo>
                    <a:lnTo>
                      <a:pt x="44370" y="13714"/>
                    </a:lnTo>
                    <a:lnTo>
                      <a:pt x="44554" y="13837"/>
                    </a:lnTo>
                    <a:lnTo>
                      <a:pt x="44770" y="13899"/>
                    </a:lnTo>
                    <a:lnTo>
                      <a:pt x="45016" y="13929"/>
                    </a:lnTo>
                    <a:lnTo>
                      <a:pt x="45231" y="13899"/>
                    </a:lnTo>
                    <a:lnTo>
                      <a:pt x="45446" y="13837"/>
                    </a:lnTo>
                    <a:lnTo>
                      <a:pt x="45631" y="13714"/>
                    </a:lnTo>
                    <a:lnTo>
                      <a:pt x="45815" y="13591"/>
                    </a:lnTo>
                    <a:lnTo>
                      <a:pt x="45969" y="13407"/>
                    </a:lnTo>
                    <a:lnTo>
                      <a:pt x="46061" y="13222"/>
                    </a:lnTo>
                    <a:lnTo>
                      <a:pt x="46123" y="13007"/>
                    </a:lnTo>
                    <a:lnTo>
                      <a:pt x="46153" y="12761"/>
                    </a:lnTo>
                    <a:lnTo>
                      <a:pt x="46153" y="11193"/>
                    </a:lnTo>
                    <a:lnTo>
                      <a:pt x="46153" y="10855"/>
                    </a:lnTo>
                    <a:lnTo>
                      <a:pt x="50089" y="10855"/>
                    </a:lnTo>
                    <a:lnTo>
                      <a:pt x="50335" y="10824"/>
                    </a:lnTo>
                    <a:lnTo>
                      <a:pt x="50550" y="10762"/>
                    </a:lnTo>
                    <a:lnTo>
                      <a:pt x="50735" y="10639"/>
                    </a:lnTo>
                    <a:lnTo>
                      <a:pt x="50919" y="10516"/>
                    </a:lnTo>
                    <a:lnTo>
                      <a:pt x="51042" y="10332"/>
                    </a:lnTo>
                    <a:lnTo>
                      <a:pt x="51165" y="10147"/>
                    </a:lnTo>
                    <a:lnTo>
                      <a:pt x="51227" y="9932"/>
                    </a:lnTo>
                    <a:lnTo>
                      <a:pt x="51258" y="9686"/>
                    </a:lnTo>
                    <a:lnTo>
                      <a:pt x="51227" y="9471"/>
                    </a:lnTo>
                    <a:lnTo>
                      <a:pt x="51165" y="9256"/>
                    </a:lnTo>
                    <a:lnTo>
                      <a:pt x="51042" y="9040"/>
                    </a:lnTo>
                    <a:lnTo>
                      <a:pt x="50919" y="8887"/>
                    </a:lnTo>
                    <a:lnTo>
                      <a:pt x="50735" y="8733"/>
                    </a:lnTo>
                    <a:lnTo>
                      <a:pt x="50550" y="8641"/>
                    </a:lnTo>
                    <a:lnTo>
                      <a:pt x="50335" y="8579"/>
                    </a:lnTo>
                    <a:lnTo>
                      <a:pt x="50089" y="8548"/>
                    </a:lnTo>
                    <a:lnTo>
                      <a:pt x="46153" y="8548"/>
                    </a:lnTo>
                    <a:lnTo>
                      <a:pt x="46153" y="5381"/>
                    </a:lnTo>
                    <a:lnTo>
                      <a:pt x="50089" y="5381"/>
                    </a:lnTo>
                    <a:lnTo>
                      <a:pt x="50335" y="5351"/>
                    </a:lnTo>
                    <a:lnTo>
                      <a:pt x="50550" y="5289"/>
                    </a:lnTo>
                    <a:lnTo>
                      <a:pt x="50735" y="5197"/>
                    </a:lnTo>
                    <a:lnTo>
                      <a:pt x="50919" y="5043"/>
                    </a:lnTo>
                    <a:lnTo>
                      <a:pt x="51042" y="4889"/>
                    </a:lnTo>
                    <a:lnTo>
                      <a:pt x="51165" y="4674"/>
                    </a:lnTo>
                    <a:lnTo>
                      <a:pt x="51227" y="4459"/>
                    </a:lnTo>
                    <a:lnTo>
                      <a:pt x="51258" y="4244"/>
                    </a:lnTo>
                    <a:lnTo>
                      <a:pt x="51227" y="3998"/>
                    </a:lnTo>
                    <a:lnTo>
                      <a:pt x="51165" y="3782"/>
                    </a:lnTo>
                    <a:lnTo>
                      <a:pt x="51042" y="3598"/>
                    </a:lnTo>
                    <a:lnTo>
                      <a:pt x="50919" y="3413"/>
                    </a:lnTo>
                    <a:lnTo>
                      <a:pt x="50735" y="3290"/>
                    </a:lnTo>
                    <a:lnTo>
                      <a:pt x="50550" y="3167"/>
                    </a:lnTo>
                    <a:lnTo>
                      <a:pt x="50335" y="3106"/>
                    </a:lnTo>
                    <a:lnTo>
                      <a:pt x="50089" y="3075"/>
                    </a:lnTo>
                    <a:lnTo>
                      <a:pt x="46153" y="3075"/>
                    </a:lnTo>
                    <a:lnTo>
                      <a:pt x="46153" y="2737"/>
                    </a:lnTo>
                    <a:lnTo>
                      <a:pt x="46153" y="1169"/>
                    </a:lnTo>
                    <a:lnTo>
                      <a:pt x="46123" y="923"/>
                    </a:lnTo>
                    <a:lnTo>
                      <a:pt x="46061" y="708"/>
                    </a:lnTo>
                    <a:lnTo>
                      <a:pt x="45969" y="523"/>
                    </a:lnTo>
                    <a:lnTo>
                      <a:pt x="45815" y="339"/>
                    </a:lnTo>
                    <a:lnTo>
                      <a:pt x="45631" y="216"/>
                    </a:lnTo>
                    <a:lnTo>
                      <a:pt x="45446" y="93"/>
                    </a:lnTo>
                    <a:lnTo>
                      <a:pt x="45231" y="31"/>
                    </a:lnTo>
                    <a:lnTo>
                      <a:pt x="45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0" name="Google Shape;2640;p51"/>
              <p:cNvSpPr/>
              <p:nvPr/>
            </p:nvSpPr>
            <p:spPr>
              <a:xfrm>
                <a:off x="2551143" y="1689644"/>
                <a:ext cx="100295" cy="55692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6489" extrusionOk="0">
                    <a:moveTo>
                      <a:pt x="10547" y="1"/>
                    </a:moveTo>
                    <a:lnTo>
                      <a:pt x="10332" y="31"/>
                    </a:lnTo>
                    <a:lnTo>
                      <a:pt x="10117" y="93"/>
                    </a:lnTo>
                    <a:lnTo>
                      <a:pt x="9902" y="185"/>
                    </a:lnTo>
                    <a:lnTo>
                      <a:pt x="9717" y="339"/>
                    </a:lnTo>
                    <a:lnTo>
                      <a:pt x="6827" y="3229"/>
                    </a:lnTo>
                    <a:lnTo>
                      <a:pt x="5904" y="769"/>
                    </a:lnTo>
                    <a:lnTo>
                      <a:pt x="5843" y="646"/>
                    </a:lnTo>
                    <a:lnTo>
                      <a:pt x="5781" y="523"/>
                    </a:lnTo>
                    <a:lnTo>
                      <a:pt x="5597" y="308"/>
                    </a:lnTo>
                    <a:lnTo>
                      <a:pt x="5351" y="154"/>
                    </a:lnTo>
                    <a:lnTo>
                      <a:pt x="5228" y="93"/>
                    </a:lnTo>
                    <a:lnTo>
                      <a:pt x="5074" y="31"/>
                    </a:lnTo>
                    <a:lnTo>
                      <a:pt x="4797" y="31"/>
                    </a:lnTo>
                    <a:lnTo>
                      <a:pt x="4521" y="62"/>
                    </a:lnTo>
                    <a:lnTo>
                      <a:pt x="4244" y="185"/>
                    </a:lnTo>
                    <a:lnTo>
                      <a:pt x="4121" y="247"/>
                    </a:lnTo>
                    <a:lnTo>
                      <a:pt x="4029" y="370"/>
                    </a:lnTo>
                    <a:lnTo>
                      <a:pt x="339" y="4059"/>
                    </a:lnTo>
                    <a:lnTo>
                      <a:pt x="185" y="4213"/>
                    </a:lnTo>
                    <a:lnTo>
                      <a:pt x="93" y="4428"/>
                    </a:lnTo>
                    <a:lnTo>
                      <a:pt x="1" y="4644"/>
                    </a:lnTo>
                    <a:lnTo>
                      <a:pt x="1" y="4859"/>
                    </a:lnTo>
                    <a:lnTo>
                      <a:pt x="1" y="5074"/>
                    </a:lnTo>
                    <a:lnTo>
                      <a:pt x="93" y="5289"/>
                    </a:lnTo>
                    <a:lnTo>
                      <a:pt x="185" y="5505"/>
                    </a:lnTo>
                    <a:lnTo>
                      <a:pt x="339" y="5658"/>
                    </a:lnTo>
                    <a:lnTo>
                      <a:pt x="523" y="5812"/>
                    </a:lnTo>
                    <a:lnTo>
                      <a:pt x="708" y="5935"/>
                    </a:lnTo>
                    <a:lnTo>
                      <a:pt x="923" y="5996"/>
                    </a:lnTo>
                    <a:lnTo>
                      <a:pt x="1354" y="5996"/>
                    </a:lnTo>
                    <a:lnTo>
                      <a:pt x="1569" y="5935"/>
                    </a:lnTo>
                    <a:lnTo>
                      <a:pt x="1784" y="5812"/>
                    </a:lnTo>
                    <a:lnTo>
                      <a:pt x="1969" y="5658"/>
                    </a:lnTo>
                    <a:lnTo>
                      <a:pt x="4367" y="3260"/>
                    </a:lnTo>
                    <a:lnTo>
                      <a:pt x="5289" y="5720"/>
                    </a:lnTo>
                    <a:lnTo>
                      <a:pt x="5351" y="5843"/>
                    </a:lnTo>
                    <a:lnTo>
                      <a:pt x="5412" y="5966"/>
                    </a:lnTo>
                    <a:lnTo>
                      <a:pt x="5597" y="6181"/>
                    </a:lnTo>
                    <a:lnTo>
                      <a:pt x="5843" y="6365"/>
                    </a:lnTo>
                    <a:lnTo>
                      <a:pt x="5966" y="6396"/>
                    </a:lnTo>
                    <a:lnTo>
                      <a:pt x="6120" y="6458"/>
                    </a:lnTo>
                    <a:lnTo>
                      <a:pt x="6366" y="6488"/>
                    </a:lnTo>
                    <a:lnTo>
                      <a:pt x="6581" y="6458"/>
                    </a:lnTo>
                    <a:lnTo>
                      <a:pt x="6796" y="6396"/>
                    </a:lnTo>
                    <a:lnTo>
                      <a:pt x="6981" y="6273"/>
                    </a:lnTo>
                    <a:lnTo>
                      <a:pt x="7165" y="6150"/>
                    </a:lnTo>
                    <a:lnTo>
                      <a:pt x="11347" y="1968"/>
                    </a:lnTo>
                    <a:lnTo>
                      <a:pt x="11501" y="1784"/>
                    </a:lnTo>
                    <a:lnTo>
                      <a:pt x="11593" y="1569"/>
                    </a:lnTo>
                    <a:lnTo>
                      <a:pt x="11654" y="1353"/>
                    </a:lnTo>
                    <a:lnTo>
                      <a:pt x="11685" y="1138"/>
                    </a:lnTo>
                    <a:lnTo>
                      <a:pt x="11654" y="923"/>
                    </a:lnTo>
                    <a:lnTo>
                      <a:pt x="11593" y="708"/>
                    </a:lnTo>
                    <a:lnTo>
                      <a:pt x="11501" y="523"/>
                    </a:lnTo>
                    <a:lnTo>
                      <a:pt x="11347" y="339"/>
                    </a:lnTo>
                    <a:lnTo>
                      <a:pt x="11162" y="185"/>
                    </a:lnTo>
                    <a:lnTo>
                      <a:pt x="10978" y="93"/>
                    </a:lnTo>
                    <a:lnTo>
                      <a:pt x="10763" y="31"/>
                    </a:lnTo>
                    <a:lnTo>
                      <a:pt x="105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41" name="Google Shape;2641;p51"/>
            <p:cNvSpPr/>
            <p:nvPr/>
          </p:nvSpPr>
          <p:spPr>
            <a:xfrm>
              <a:off x="5565081" y="4083026"/>
              <a:ext cx="599700" cy="549600"/>
            </a:xfrm>
            <a:prstGeom prst="wedgeRoundRectCallout">
              <a:avLst>
                <a:gd name="adj1" fmla="val 39061"/>
                <a:gd name="adj2" fmla="val -139049"/>
                <a:gd name="adj3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42" name="Google Shape;2642;p51"/>
            <p:cNvGrpSpPr/>
            <p:nvPr/>
          </p:nvGrpSpPr>
          <p:grpSpPr>
            <a:xfrm>
              <a:off x="5659990" y="4175390"/>
              <a:ext cx="409889" cy="364182"/>
              <a:chOff x="2332650" y="1395150"/>
              <a:chExt cx="540466" cy="471068"/>
            </a:xfrm>
          </p:grpSpPr>
          <p:sp>
            <p:nvSpPr>
              <p:cNvPr id="2643" name="Google Shape;2643;p51"/>
              <p:cNvSpPr/>
              <p:nvPr/>
            </p:nvSpPr>
            <p:spPr>
              <a:xfrm>
                <a:off x="2716864" y="1755091"/>
                <a:ext cx="80761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410" h="9410" extrusionOk="0">
                    <a:moveTo>
                      <a:pt x="4951" y="2306"/>
                    </a:moveTo>
                    <a:lnTo>
                      <a:pt x="5197" y="2368"/>
                    </a:lnTo>
                    <a:lnTo>
                      <a:pt x="5443" y="2429"/>
                    </a:lnTo>
                    <a:lnTo>
                      <a:pt x="5658" y="2491"/>
                    </a:lnTo>
                    <a:lnTo>
                      <a:pt x="5874" y="2583"/>
                    </a:lnTo>
                    <a:lnTo>
                      <a:pt x="6058" y="2706"/>
                    </a:lnTo>
                    <a:lnTo>
                      <a:pt x="6243" y="2860"/>
                    </a:lnTo>
                    <a:lnTo>
                      <a:pt x="6427" y="3013"/>
                    </a:lnTo>
                    <a:lnTo>
                      <a:pt x="6581" y="3198"/>
                    </a:lnTo>
                    <a:lnTo>
                      <a:pt x="6704" y="3382"/>
                    </a:lnTo>
                    <a:lnTo>
                      <a:pt x="6827" y="3567"/>
                    </a:lnTo>
                    <a:lnTo>
                      <a:pt x="6919" y="3782"/>
                    </a:lnTo>
                    <a:lnTo>
                      <a:pt x="7011" y="3997"/>
                    </a:lnTo>
                    <a:lnTo>
                      <a:pt x="7073" y="4213"/>
                    </a:lnTo>
                    <a:lnTo>
                      <a:pt x="7103" y="4459"/>
                    </a:lnTo>
                    <a:lnTo>
                      <a:pt x="7134" y="4705"/>
                    </a:lnTo>
                    <a:lnTo>
                      <a:pt x="7103" y="4951"/>
                    </a:lnTo>
                    <a:lnTo>
                      <a:pt x="7073" y="5197"/>
                    </a:lnTo>
                    <a:lnTo>
                      <a:pt x="7011" y="5412"/>
                    </a:lnTo>
                    <a:lnTo>
                      <a:pt x="6919" y="5658"/>
                    </a:lnTo>
                    <a:lnTo>
                      <a:pt x="6827" y="5842"/>
                    </a:lnTo>
                    <a:lnTo>
                      <a:pt x="6704" y="6058"/>
                    </a:lnTo>
                    <a:lnTo>
                      <a:pt x="6581" y="6242"/>
                    </a:lnTo>
                    <a:lnTo>
                      <a:pt x="6427" y="6427"/>
                    </a:lnTo>
                    <a:lnTo>
                      <a:pt x="6243" y="6580"/>
                    </a:lnTo>
                    <a:lnTo>
                      <a:pt x="6058" y="6703"/>
                    </a:lnTo>
                    <a:lnTo>
                      <a:pt x="5874" y="6826"/>
                    </a:lnTo>
                    <a:lnTo>
                      <a:pt x="5658" y="6919"/>
                    </a:lnTo>
                    <a:lnTo>
                      <a:pt x="5443" y="7011"/>
                    </a:lnTo>
                    <a:lnTo>
                      <a:pt x="5197" y="7072"/>
                    </a:lnTo>
                    <a:lnTo>
                      <a:pt x="4951" y="7103"/>
                    </a:lnTo>
                    <a:lnTo>
                      <a:pt x="4459" y="7103"/>
                    </a:lnTo>
                    <a:lnTo>
                      <a:pt x="4244" y="7072"/>
                    </a:lnTo>
                    <a:lnTo>
                      <a:pt x="3998" y="7011"/>
                    </a:lnTo>
                    <a:lnTo>
                      <a:pt x="3783" y="6919"/>
                    </a:lnTo>
                    <a:lnTo>
                      <a:pt x="3567" y="6826"/>
                    </a:lnTo>
                    <a:lnTo>
                      <a:pt x="3383" y="6703"/>
                    </a:lnTo>
                    <a:lnTo>
                      <a:pt x="3198" y="6580"/>
                    </a:lnTo>
                    <a:lnTo>
                      <a:pt x="3014" y="6427"/>
                    </a:lnTo>
                    <a:lnTo>
                      <a:pt x="2860" y="6242"/>
                    </a:lnTo>
                    <a:lnTo>
                      <a:pt x="2706" y="6058"/>
                    </a:lnTo>
                    <a:lnTo>
                      <a:pt x="2614" y="5842"/>
                    </a:lnTo>
                    <a:lnTo>
                      <a:pt x="2491" y="5658"/>
                    </a:lnTo>
                    <a:lnTo>
                      <a:pt x="2430" y="5412"/>
                    </a:lnTo>
                    <a:lnTo>
                      <a:pt x="2368" y="5197"/>
                    </a:lnTo>
                    <a:lnTo>
                      <a:pt x="2307" y="4951"/>
                    </a:lnTo>
                    <a:lnTo>
                      <a:pt x="2307" y="4705"/>
                    </a:lnTo>
                    <a:lnTo>
                      <a:pt x="2307" y="4459"/>
                    </a:lnTo>
                    <a:lnTo>
                      <a:pt x="2368" y="4213"/>
                    </a:lnTo>
                    <a:lnTo>
                      <a:pt x="2430" y="3997"/>
                    </a:lnTo>
                    <a:lnTo>
                      <a:pt x="2491" y="3782"/>
                    </a:lnTo>
                    <a:lnTo>
                      <a:pt x="2614" y="3567"/>
                    </a:lnTo>
                    <a:lnTo>
                      <a:pt x="2706" y="3382"/>
                    </a:lnTo>
                    <a:lnTo>
                      <a:pt x="2860" y="3198"/>
                    </a:lnTo>
                    <a:lnTo>
                      <a:pt x="3014" y="3013"/>
                    </a:lnTo>
                    <a:lnTo>
                      <a:pt x="3198" y="2860"/>
                    </a:lnTo>
                    <a:lnTo>
                      <a:pt x="3383" y="2706"/>
                    </a:lnTo>
                    <a:lnTo>
                      <a:pt x="3567" y="2583"/>
                    </a:lnTo>
                    <a:lnTo>
                      <a:pt x="3783" y="2491"/>
                    </a:lnTo>
                    <a:lnTo>
                      <a:pt x="3998" y="2429"/>
                    </a:lnTo>
                    <a:lnTo>
                      <a:pt x="4244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44" y="31"/>
                    </a:lnTo>
                    <a:lnTo>
                      <a:pt x="3752" y="92"/>
                    </a:lnTo>
                    <a:lnTo>
                      <a:pt x="3321" y="215"/>
                    </a:lnTo>
                    <a:lnTo>
                      <a:pt x="2891" y="369"/>
                    </a:lnTo>
                    <a:lnTo>
                      <a:pt x="2461" y="584"/>
                    </a:lnTo>
                    <a:lnTo>
                      <a:pt x="2092" y="800"/>
                    </a:lnTo>
                    <a:lnTo>
                      <a:pt x="1723" y="1076"/>
                    </a:lnTo>
                    <a:lnTo>
                      <a:pt x="1384" y="1384"/>
                    </a:lnTo>
                    <a:lnTo>
                      <a:pt x="1077" y="1722"/>
                    </a:lnTo>
                    <a:lnTo>
                      <a:pt x="800" y="2091"/>
                    </a:lnTo>
                    <a:lnTo>
                      <a:pt x="585" y="2460"/>
                    </a:lnTo>
                    <a:lnTo>
                      <a:pt x="370" y="2890"/>
                    </a:lnTo>
                    <a:lnTo>
                      <a:pt x="216" y="3321"/>
                    </a:lnTo>
                    <a:lnTo>
                      <a:pt x="93" y="3751"/>
                    </a:lnTo>
                    <a:lnTo>
                      <a:pt x="31" y="4243"/>
                    </a:lnTo>
                    <a:lnTo>
                      <a:pt x="1" y="4705"/>
                    </a:lnTo>
                    <a:lnTo>
                      <a:pt x="31" y="5197"/>
                    </a:lnTo>
                    <a:lnTo>
                      <a:pt x="93" y="5658"/>
                    </a:lnTo>
                    <a:lnTo>
                      <a:pt x="216" y="6119"/>
                    </a:lnTo>
                    <a:lnTo>
                      <a:pt x="370" y="6550"/>
                    </a:lnTo>
                    <a:lnTo>
                      <a:pt x="585" y="6949"/>
                    </a:lnTo>
                    <a:lnTo>
                      <a:pt x="800" y="7349"/>
                    </a:lnTo>
                    <a:lnTo>
                      <a:pt x="1077" y="7687"/>
                    </a:lnTo>
                    <a:lnTo>
                      <a:pt x="1384" y="8025"/>
                    </a:lnTo>
                    <a:lnTo>
                      <a:pt x="1723" y="8333"/>
                    </a:lnTo>
                    <a:lnTo>
                      <a:pt x="2092" y="8610"/>
                    </a:lnTo>
                    <a:lnTo>
                      <a:pt x="2461" y="8856"/>
                    </a:lnTo>
                    <a:lnTo>
                      <a:pt x="2891" y="9040"/>
                    </a:lnTo>
                    <a:lnTo>
                      <a:pt x="3321" y="9194"/>
                    </a:lnTo>
                    <a:lnTo>
                      <a:pt x="3752" y="9317"/>
                    </a:lnTo>
                    <a:lnTo>
                      <a:pt x="4244" y="9378"/>
                    </a:lnTo>
                    <a:lnTo>
                      <a:pt x="4705" y="9409"/>
                    </a:lnTo>
                    <a:lnTo>
                      <a:pt x="5197" y="9378"/>
                    </a:lnTo>
                    <a:lnTo>
                      <a:pt x="5658" y="9317"/>
                    </a:lnTo>
                    <a:lnTo>
                      <a:pt x="6120" y="9194"/>
                    </a:lnTo>
                    <a:lnTo>
                      <a:pt x="6550" y="9040"/>
                    </a:lnTo>
                    <a:lnTo>
                      <a:pt x="6950" y="8856"/>
                    </a:lnTo>
                    <a:lnTo>
                      <a:pt x="7349" y="8610"/>
                    </a:lnTo>
                    <a:lnTo>
                      <a:pt x="7718" y="8333"/>
                    </a:lnTo>
                    <a:lnTo>
                      <a:pt x="8026" y="8025"/>
                    </a:lnTo>
                    <a:lnTo>
                      <a:pt x="8333" y="7687"/>
                    </a:lnTo>
                    <a:lnTo>
                      <a:pt x="8610" y="7349"/>
                    </a:lnTo>
                    <a:lnTo>
                      <a:pt x="8856" y="6949"/>
                    </a:lnTo>
                    <a:lnTo>
                      <a:pt x="9041" y="6550"/>
                    </a:lnTo>
                    <a:lnTo>
                      <a:pt x="9194" y="6119"/>
                    </a:lnTo>
                    <a:lnTo>
                      <a:pt x="9317" y="5658"/>
                    </a:lnTo>
                    <a:lnTo>
                      <a:pt x="9379" y="5197"/>
                    </a:lnTo>
                    <a:lnTo>
                      <a:pt x="9410" y="4705"/>
                    </a:lnTo>
                    <a:lnTo>
                      <a:pt x="9379" y="4243"/>
                    </a:lnTo>
                    <a:lnTo>
                      <a:pt x="9317" y="3751"/>
                    </a:lnTo>
                    <a:lnTo>
                      <a:pt x="9194" y="3321"/>
                    </a:lnTo>
                    <a:lnTo>
                      <a:pt x="9041" y="2890"/>
                    </a:lnTo>
                    <a:lnTo>
                      <a:pt x="8856" y="2460"/>
                    </a:lnTo>
                    <a:lnTo>
                      <a:pt x="8610" y="2091"/>
                    </a:lnTo>
                    <a:lnTo>
                      <a:pt x="8333" y="1722"/>
                    </a:lnTo>
                    <a:lnTo>
                      <a:pt x="8026" y="1384"/>
                    </a:lnTo>
                    <a:lnTo>
                      <a:pt x="7718" y="1076"/>
                    </a:lnTo>
                    <a:lnTo>
                      <a:pt x="7349" y="800"/>
                    </a:lnTo>
                    <a:lnTo>
                      <a:pt x="6950" y="584"/>
                    </a:lnTo>
                    <a:lnTo>
                      <a:pt x="6550" y="369"/>
                    </a:lnTo>
                    <a:lnTo>
                      <a:pt x="6120" y="215"/>
                    </a:lnTo>
                    <a:lnTo>
                      <a:pt x="5658" y="92"/>
                    </a:lnTo>
                    <a:lnTo>
                      <a:pt x="5197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4" name="Google Shape;2644;p51"/>
              <p:cNvSpPr/>
              <p:nvPr/>
            </p:nvSpPr>
            <p:spPr>
              <a:xfrm>
                <a:off x="2404955" y="1755091"/>
                <a:ext cx="80495" cy="80761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9410" extrusionOk="0">
                    <a:moveTo>
                      <a:pt x="4920" y="2306"/>
                    </a:moveTo>
                    <a:lnTo>
                      <a:pt x="5166" y="2368"/>
                    </a:lnTo>
                    <a:lnTo>
                      <a:pt x="5412" y="2429"/>
                    </a:lnTo>
                    <a:lnTo>
                      <a:pt x="5627" y="2491"/>
                    </a:lnTo>
                    <a:lnTo>
                      <a:pt x="5842" y="2583"/>
                    </a:lnTo>
                    <a:lnTo>
                      <a:pt x="6027" y="2706"/>
                    </a:lnTo>
                    <a:lnTo>
                      <a:pt x="6211" y="2860"/>
                    </a:lnTo>
                    <a:lnTo>
                      <a:pt x="6396" y="3013"/>
                    </a:lnTo>
                    <a:lnTo>
                      <a:pt x="6550" y="3198"/>
                    </a:lnTo>
                    <a:lnTo>
                      <a:pt x="6673" y="3382"/>
                    </a:lnTo>
                    <a:lnTo>
                      <a:pt x="6796" y="3567"/>
                    </a:lnTo>
                    <a:lnTo>
                      <a:pt x="6919" y="3782"/>
                    </a:lnTo>
                    <a:lnTo>
                      <a:pt x="6980" y="3997"/>
                    </a:lnTo>
                    <a:lnTo>
                      <a:pt x="7042" y="4213"/>
                    </a:lnTo>
                    <a:lnTo>
                      <a:pt x="7072" y="4459"/>
                    </a:lnTo>
                    <a:lnTo>
                      <a:pt x="7103" y="4705"/>
                    </a:lnTo>
                    <a:lnTo>
                      <a:pt x="7072" y="4951"/>
                    </a:lnTo>
                    <a:lnTo>
                      <a:pt x="7042" y="5197"/>
                    </a:lnTo>
                    <a:lnTo>
                      <a:pt x="6980" y="5412"/>
                    </a:lnTo>
                    <a:lnTo>
                      <a:pt x="6919" y="5658"/>
                    </a:lnTo>
                    <a:lnTo>
                      <a:pt x="6796" y="5842"/>
                    </a:lnTo>
                    <a:lnTo>
                      <a:pt x="6673" y="6058"/>
                    </a:lnTo>
                    <a:lnTo>
                      <a:pt x="6550" y="6242"/>
                    </a:lnTo>
                    <a:lnTo>
                      <a:pt x="6396" y="6427"/>
                    </a:lnTo>
                    <a:lnTo>
                      <a:pt x="6211" y="6580"/>
                    </a:lnTo>
                    <a:lnTo>
                      <a:pt x="6027" y="6703"/>
                    </a:lnTo>
                    <a:lnTo>
                      <a:pt x="5842" y="6826"/>
                    </a:lnTo>
                    <a:lnTo>
                      <a:pt x="5627" y="6919"/>
                    </a:lnTo>
                    <a:lnTo>
                      <a:pt x="5412" y="7011"/>
                    </a:lnTo>
                    <a:lnTo>
                      <a:pt x="5166" y="7072"/>
                    </a:lnTo>
                    <a:lnTo>
                      <a:pt x="4920" y="7103"/>
                    </a:lnTo>
                    <a:lnTo>
                      <a:pt x="4459" y="7103"/>
                    </a:lnTo>
                    <a:lnTo>
                      <a:pt x="4213" y="7072"/>
                    </a:lnTo>
                    <a:lnTo>
                      <a:pt x="3967" y="7011"/>
                    </a:lnTo>
                    <a:lnTo>
                      <a:pt x="3752" y="6919"/>
                    </a:lnTo>
                    <a:lnTo>
                      <a:pt x="3536" y="6826"/>
                    </a:lnTo>
                    <a:lnTo>
                      <a:pt x="3352" y="6703"/>
                    </a:lnTo>
                    <a:lnTo>
                      <a:pt x="3167" y="6580"/>
                    </a:lnTo>
                    <a:lnTo>
                      <a:pt x="2983" y="6427"/>
                    </a:lnTo>
                    <a:lnTo>
                      <a:pt x="2829" y="6242"/>
                    </a:lnTo>
                    <a:lnTo>
                      <a:pt x="2706" y="6058"/>
                    </a:lnTo>
                    <a:lnTo>
                      <a:pt x="2583" y="5842"/>
                    </a:lnTo>
                    <a:lnTo>
                      <a:pt x="2460" y="5658"/>
                    </a:lnTo>
                    <a:lnTo>
                      <a:pt x="2399" y="5412"/>
                    </a:lnTo>
                    <a:lnTo>
                      <a:pt x="2337" y="5197"/>
                    </a:lnTo>
                    <a:lnTo>
                      <a:pt x="2306" y="4951"/>
                    </a:lnTo>
                    <a:lnTo>
                      <a:pt x="2276" y="4705"/>
                    </a:lnTo>
                    <a:lnTo>
                      <a:pt x="2306" y="4459"/>
                    </a:lnTo>
                    <a:lnTo>
                      <a:pt x="2337" y="4213"/>
                    </a:lnTo>
                    <a:lnTo>
                      <a:pt x="2399" y="3997"/>
                    </a:lnTo>
                    <a:lnTo>
                      <a:pt x="2460" y="3782"/>
                    </a:lnTo>
                    <a:lnTo>
                      <a:pt x="2583" y="3567"/>
                    </a:lnTo>
                    <a:lnTo>
                      <a:pt x="2706" y="3382"/>
                    </a:lnTo>
                    <a:lnTo>
                      <a:pt x="2829" y="3198"/>
                    </a:lnTo>
                    <a:lnTo>
                      <a:pt x="2983" y="3013"/>
                    </a:lnTo>
                    <a:lnTo>
                      <a:pt x="3167" y="2860"/>
                    </a:lnTo>
                    <a:lnTo>
                      <a:pt x="3352" y="2706"/>
                    </a:lnTo>
                    <a:lnTo>
                      <a:pt x="3536" y="2583"/>
                    </a:lnTo>
                    <a:lnTo>
                      <a:pt x="3752" y="2491"/>
                    </a:lnTo>
                    <a:lnTo>
                      <a:pt x="3967" y="2429"/>
                    </a:lnTo>
                    <a:lnTo>
                      <a:pt x="4213" y="2368"/>
                    </a:lnTo>
                    <a:lnTo>
                      <a:pt x="4459" y="2306"/>
                    </a:lnTo>
                    <a:close/>
                    <a:moveTo>
                      <a:pt x="4705" y="0"/>
                    </a:moveTo>
                    <a:lnTo>
                      <a:pt x="4213" y="31"/>
                    </a:lnTo>
                    <a:lnTo>
                      <a:pt x="3752" y="92"/>
                    </a:lnTo>
                    <a:lnTo>
                      <a:pt x="3290" y="215"/>
                    </a:lnTo>
                    <a:lnTo>
                      <a:pt x="2860" y="369"/>
                    </a:lnTo>
                    <a:lnTo>
                      <a:pt x="2460" y="584"/>
                    </a:lnTo>
                    <a:lnTo>
                      <a:pt x="2060" y="800"/>
                    </a:lnTo>
                    <a:lnTo>
                      <a:pt x="1691" y="1076"/>
                    </a:lnTo>
                    <a:lnTo>
                      <a:pt x="1353" y="1384"/>
                    </a:lnTo>
                    <a:lnTo>
                      <a:pt x="1076" y="1722"/>
                    </a:lnTo>
                    <a:lnTo>
                      <a:pt x="800" y="2091"/>
                    </a:lnTo>
                    <a:lnTo>
                      <a:pt x="554" y="2460"/>
                    </a:lnTo>
                    <a:lnTo>
                      <a:pt x="369" y="2890"/>
                    </a:lnTo>
                    <a:lnTo>
                      <a:pt x="185" y="3321"/>
                    </a:lnTo>
                    <a:lnTo>
                      <a:pt x="92" y="3751"/>
                    </a:lnTo>
                    <a:lnTo>
                      <a:pt x="0" y="4243"/>
                    </a:lnTo>
                    <a:lnTo>
                      <a:pt x="0" y="4705"/>
                    </a:lnTo>
                    <a:lnTo>
                      <a:pt x="0" y="5197"/>
                    </a:lnTo>
                    <a:lnTo>
                      <a:pt x="92" y="5658"/>
                    </a:lnTo>
                    <a:lnTo>
                      <a:pt x="185" y="6119"/>
                    </a:lnTo>
                    <a:lnTo>
                      <a:pt x="369" y="6550"/>
                    </a:lnTo>
                    <a:lnTo>
                      <a:pt x="554" y="6949"/>
                    </a:lnTo>
                    <a:lnTo>
                      <a:pt x="800" y="7349"/>
                    </a:lnTo>
                    <a:lnTo>
                      <a:pt x="1076" y="7687"/>
                    </a:lnTo>
                    <a:lnTo>
                      <a:pt x="1353" y="8025"/>
                    </a:lnTo>
                    <a:lnTo>
                      <a:pt x="1691" y="8333"/>
                    </a:lnTo>
                    <a:lnTo>
                      <a:pt x="2060" y="8610"/>
                    </a:lnTo>
                    <a:lnTo>
                      <a:pt x="2460" y="8856"/>
                    </a:lnTo>
                    <a:lnTo>
                      <a:pt x="2860" y="9040"/>
                    </a:lnTo>
                    <a:lnTo>
                      <a:pt x="3290" y="9194"/>
                    </a:lnTo>
                    <a:lnTo>
                      <a:pt x="3752" y="9317"/>
                    </a:lnTo>
                    <a:lnTo>
                      <a:pt x="4213" y="9378"/>
                    </a:lnTo>
                    <a:lnTo>
                      <a:pt x="4705" y="9409"/>
                    </a:lnTo>
                    <a:lnTo>
                      <a:pt x="5166" y="9378"/>
                    </a:lnTo>
                    <a:lnTo>
                      <a:pt x="5627" y="9317"/>
                    </a:lnTo>
                    <a:lnTo>
                      <a:pt x="6088" y="9194"/>
                    </a:lnTo>
                    <a:lnTo>
                      <a:pt x="6519" y="9040"/>
                    </a:lnTo>
                    <a:lnTo>
                      <a:pt x="6919" y="8856"/>
                    </a:lnTo>
                    <a:lnTo>
                      <a:pt x="7318" y="8610"/>
                    </a:lnTo>
                    <a:lnTo>
                      <a:pt x="7687" y="8333"/>
                    </a:lnTo>
                    <a:lnTo>
                      <a:pt x="8026" y="8025"/>
                    </a:lnTo>
                    <a:lnTo>
                      <a:pt x="8302" y="7687"/>
                    </a:lnTo>
                    <a:lnTo>
                      <a:pt x="8579" y="7349"/>
                    </a:lnTo>
                    <a:lnTo>
                      <a:pt x="8825" y="6949"/>
                    </a:lnTo>
                    <a:lnTo>
                      <a:pt x="9009" y="6550"/>
                    </a:lnTo>
                    <a:lnTo>
                      <a:pt x="9194" y="6119"/>
                    </a:lnTo>
                    <a:lnTo>
                      <a:pt x="9286" y="5658"/>
                    </a:lnTo>
                    <a:lnTo>
                      <a:pt x="9378" y="5197"/>
                    </a:lnTo>
                    <a:lnTo>
                      <a:pt x="9378" y="4705"/>
                    </a:lnTo>
                    <a:lnTo>
                      <a:pt x="9378" y="4243"/>
                    </a:lnTo>
                    <a:lnTo>
                      <a:pt x="9286" y="3751"/>
                    </a:lnTo>
                    <a:lnTo>
                      <a:pt x="9194" y="3321"/>
                    </a:lnTo>
                    <a:lnTo>
                      <a:pt x="9009" y="2890"/>
                    </a:lnTo>
                    <a:lnTo>
                      <a:pt x="8825" y="2460"/>
                    </a:lnTo>
                    <a:lnTo>
                      <a:pt x="8579" y="2091"/>
                    </a:lnTo>
                    <a:lnTo>
                      <a:pt x="8302" y="1722"/>
                    </a:lnTo>
                    <a:lnTo>
                      <a:pt x="8026" y="1384"/>
                    </a:lnTo>
                    <a:lnTo>
                      <a:pt x="7687" y="1076"/>
                    </a:lnTo>
                    <a:lnTo>
                      <a:pt x="7318" y="800"/>
                    </a:lnTo>
                    <a:lnTo>
                      <a:pt x="6919" y="584"/>
                    </a:lnTo>
                    <a:lnTo>
                      <a:pt x="6519" y="369"/>
                    </a:lnTo>
                    <a:lnTo>
                      <a:pt x="6088" y="215"/>
                    </a:lnTo>
                    <a:lnTo>
                      <a:pt x="5627" y="92"/>
                    </a:lnTo>
                    <a:lnTo>
                      <a:pt x="5166" y="31"/>
                    </a:lnTo>
                    <a:lnTo>
                      <a:pt x="47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5" name="Google Shape;2645;p51"/>
              <p:cNvSpPr/>
              <p:nvPr/>
            </p:nvSpPr>
            <p:spPr>
              <a:xfrm>
                <a:off x="2332650" y="1395150"/>
                <a:ext cx="540466" cy="471068"/>
              </a:xfrm>
              <a:custGeom>
                <a:avLst/>
                <a:gdLst/>
                <a:ahLst/>
                <a:cxnLst/>
                <a:rect l="l" t="t" r="r" b="b"/>
                <a:pathLst>
                  <a:path w="62973" h="54887" extrusionOk="0">
                    <a:moveTo>
                      <a:pt x="43847" y="3905"/>
                    </a:moveTo>
                    <a:lnTo>
                      <a:pt x="43847" y="10024"/>
                    </a:lnTo>
                    <a:lnTo>
                      <a:pt x="40096" y="10024"/>
                    </a:lnTo>
                    <a:lnTo>
                      <a:pt x="39788" y="9963"/>
                    </a:lnTo>
                    <a:lnTo>
                      <a:pt x="39481" y="9901"/>
                    </a:lnTo>
                    <a:lnTo>
                      <a:pt x="39204" y="9809"/>
                    </a:lnTo>
                    <a:lnTo>
                      <a:pt x="38927" y="9655"/>
                    </a:lnTo>
                    <a:lnTo>
                      <a:pt x="38682" y="9502"/>
                    </a:lnTo>
                    <a:lnTo>
                      <a:pt x="38436" y="9348"/>
                    </a:lnTo>
                    <a:lnTo>
                      <a:pt x="38220" y="9133"/>
                    </a:lnTo>
                    <a:lnTo>
                      <a:pt x="38036" y="8917"/>
                    </a:lnTo>
                    <a:lnTo>
                      <a:pt x="37851" y="8671"/>
                    </a:lnTo>
                    <a:lnTo>
                      <a:pt x="37698" y="8425"/>
                    </a:lnTo>
                    <a:lnTo>
                      <a:pt x="37575" y="8149"/>
                    </a:lnTo>
                    <a:lnTo>
                      <a:pt x="37482" y="7872"/>
                    </a:lnTo>
                    <a:lnTo>
                      <a:pt x="37390" y="7595"/>
                    </a:lnTo>
                    <a:lnTo>
                      <a:pt x="37359" y="7288"/>
                    </a:lnTo>
                    <a:lnTo>
                      <a:pt x="37329" y="6950"/>
                    </a:lnTo>
                    <a:lnTo>
                      <a:pt x="37359" y="6642"/>
                    </a:lnTo>
                    <a:lnTo>
                      <a:pt x="37390" y="6335"/>
                    </a:lnTo>
                    <a:lnTo>
                      <a:pt x="37482" y="6058"/>
                    </a:lnTo>
                    <a:lnTo>
                      <a:pt x="37575" y="5781"/>
                    </a:lnTo>
                    <a:lnTo>
                      <a:pt x="37698" y="5504"/>
                    </a:lnTo>
                    <a:lnTo>
                      <a:pt x="37851" y="5258"/>
                    </a:lnTo>
                    <a:lnTo>
                      <a:pt x="38036" y="5012"/>
                    </a:lnTo>
                    <a:lnTo>
                      <a:pt x="38220" y="4797"/>
                    </a:lnTo>
                    <a:lnTo>
                      <a:pt x="38436" y="4582"/>
                    </a:lnTo>
                    <a:lnTo>
                      <a:pt x="38682" y="4428"/>
                    </a:lnTo>
                    <a:lnTo>
                      <a:pt x="38927" y="4274"/>
                    </a:lnTo>
                    <a:lnTo>
                      <a:pt x="39204" y="4121"/>
                    </a:lnTo>
                    <a:lnTo>
                      <a:pt x="39481" y="4028"/>
                    </a:lnTo>
                    <a:lnTo>
                      <a:pt x="39788" y="3967"/>
                    </a:lnTo>
                    <a:lnTo>
                      <a:pt x="40096" y="3905"/>
                    </a:lnTo>
                    <a:close/>
                    <a:moveTo>
                      <a:pt x="25829" y="17711"/>
                    </a:moveTo>
                    <a:lnTo>
                      <a:pt x="25829" y="27520"/>
                    </a:lnTo>
                    <a:lnTo>
                      <a:pt x="11531" y="27520"/>
                    </a:lnTo>
                    <a:lnTo>
                      <a:pt x="12638" y="21063"/>
                    </a:lnTo>
                    <a:lnTo>
                      <a:pt x="12699" y="20725"/>
                    </a:lnTo>
                    <a:lnTo>
                      <a:pt x="12822" y="20356"/>
                    </a:lnTo>
                    <a:lnTo>
                      <a:pt x="12945" y="20048"/>
                    </a:lnTo>
                    <a:lnTo>
                      <a:pt x="13099" y="19741"/>
                    </a:lnTo>
                    <a:lnTo>
                      <a:pt x="13283" y="19433"/>
                    </a:lnTo>
                    <a:lnTo>
                      <a:pt x="13499" y="19157"/>
                    </a:lnTo>
                    <a:lnTo>
                      <a:pt x="13745" y="18911"/>
                    </a:lnTo>
                    <a:lnTo>
                      <a:pt x="13991" y="18665"/>
                    </a:lnTo>
                    <a:lnTo>
                      <a:pt x="14267" y="18449"/>
                    </a:lnTo>
                    <a:lnTo>
                      <a:pt x="14544" y="18265"/>
                    </a:lnTo>
                    <a:lnTo>
                      <a:pt x="14852" y="18111"/>
                    </a:lnTo>
                    <a:lnTo>
                      <a:pt x="15190" y="17957"/>
                    </a:lnTo>
                    <a:lnTo>
                      <a:pt x="15528" y="17865"/>
                    </a:lnTo>
                    <a:lnTo>
                      <a:pt x="15866" y="17773"/>
                    </a:lnTo>
                    <a:lnTo>
                      <a:pt x="16235" y="17742"/>
                    </a:lnTo>
                    <a:lnTo>
                      <a:pt x="16604" y="17711"/>
                    </a:lnTo>
                    <a:close/>
                    <a:moveTo>
                      <a:pt x="33885" y="17711"/>
                    </a:moveTo>
                    <a:lnTo>
                      <a:pt x="34684" y="17742"/>
                    </a:lnTo>
                    <a:lnTo>
                      <a:pt x="35453" y="17834"/>
                    </a:lnTo>
                    <a:lnTo>
                      <a:pt x="36191" y="17957"/>
                    </a:lnTo>
                    <a:lnTo>
                      <a:pt x="36960" y="18173"/>
                    </a:lnTo>
                    <a:lnTo>
                      <a:pt x="37667" y="18388"/>
                    </a:lnTo>
                    <a:lnTo>
                      <a:pt x="38374" y="18695"/>
                    </a:lnTo>
                    <a:lnTo>
                      <a:pt x="39081" y="19034"/>
                    </a:lnTo>
                    <a:lnTo>
                      <a:pt x="39727" y="19403"/>
                    </a:lnTo>
                    <a:lnTo>
                      <a:pt x="40373" y="19833"/>
                    </a:lnTo>
                    <a:lnTo>
                      <a:pt x="40988" y="20294"/>
                    </a:lnTo>
                    <a:lnTo>
                      <a:pt x="41541" y="20817"/>
                    </a:lnTo>
                    <a:lnTo>
                      <a:pt x="42095" y="21370"/>
                    </a:lnTo>
                    <a:lnTo>
                      <a:pt x="42587" y="21955"/>
                    </a:lnTo>
                    <a:lnTo>
                      <a:pt x="43048" y="22570"/>
                    </a:lnTo>
                    <a:lnTo>
                      <a:pt x="43447" y="23215"/>
                    </a:lnTo>
                    <a:lnTo>
                      <a:pt x="43816" y="23923"/>
                    </a:lnTo>
                    <a:lnTo>
                      <a:pt x="45569" y="27520"/>
                    </a:lnTo>
                    <a:lnTo>
                      <a:pt x="28135" y="27520"/>
                    </a:lnTo>
                    <a:lnTo>
                      <a:pt x="28135" y="17711"/>
                    </a:lnTo>
                    <a:close/>
                    <a:moveTo>
                      <a:pt x="60697" y="35822"/>
                    </a:moveTo>
                    <a:lnTo>
                      <a:pt x="60697" y="38005"/>
                    </a:lnTo>
                    <a:lnTo>
                      <a:pt x="58299" y="38005"/>
                    </a:lnTo>
                    <a:lnTo>
                      <a:pt x="58114" y="37975"/>
                    </a:lnTo>
                    <a:lnTo>
                      <a:pt x="57961" y="37882"/>
                    </a:lnTo>
                    <a:lnTo>
                      <a:pt x="57807" y="37790"/>
                    </a:lnTo>
                    <a:lnTo>
                      <a:pt x="57684" y="37698"/>
                    </a:lnTo>
                    <a:lnTo>
                      <a:pt x="57592" y="37575"/>
                    </a:lnTo>
                    <a:lnTo>
                      <a:pt x="57499" y="37421"/>
                    </a:lnTo>
                    <a:lnTo>
                      <a:pt x="57438" y="37237"/>
                    </a:lnTo>
                    <a:lnTo>
                      <a:pt x="57376" y="36991"/>
                    </a:lnTo>
                    <a:lnTo>
                      <a:pt x="57407" y="36745"/>
                    </a:lnTo>
                    <a:lnTo>
                      <a:pt x="57469" y="36499"/>
                    </a:lnTo>
                    <a:lnTo>
                      <a:pt x="57592" y="36283"/>
                    </a:lnTo>
                    <a:lnTo>
                      <a:pt x="57776" y="36099"/>
                    </a:lnTo>
                    <a:lnTo>
                      <a:pt x="57991" y="35945"/>
                    </a:lnTo>
                    <a:lnTo>
                      <a:pt x="58207" y="35853"/>
                    </a:lnTo>
                    <a:lnTo>
                      <a:pt x="58483" y="35822"/>
                    </a:lnTo>
                    <a:close/>
                    <a:moveTo>
                      <a:pt x="47322" y="29826"/>
                    </a:moveTo>
                    <a:lnTo>
                      <a:pt x="58360" y="31886"/>
                    </a:lnTo>
                    <a:lnTo>
                      <a:pt x="58699" y="31948"/>
                    </a:lnTo>
                    <a:lnTo>
                      <a:pt x="59037" y="32102"/>
                    </a:lnTo>
                    <a:lnTo>
                      <a:pt x="59344" y="32255"/>
                    </a:lnTo>
                    <a:lnTo>
                      <a:pt x="59621" y="32440"/>
                    </a:lnTo>
                    <a:lnTo>
                      <a:pt x="59867" y="32686"/>
                    </a:lnTo>
                    <a:lnTo>
                      <a:pt x="60082" y="32932"/>
                    </a:lnTo>
                    <a:lnTo>
                      <a:pt x="60298" y="33239"/>
                    </a:lnTo>
                    <a:lnTo>
                      <a:pt x="60451" y="33547"/>
                    </a:lnTo>
                    <a:lnTo>
                      <a:pt x="58053" y="33547"/>
                    </a:lnTo>
                    <a:lnTo>
                      <a:pt x="57684" y="33639"/>
                    </a:lnTo>
                    <a:lnTo>
                      <a:pt x="57315" y="33731"/>
                    </a:lnTo>
                    <a:lnTo>
                      <a:pt x="56946" y="33885"/>
                    </a:lnTo>
                    <a:lnTo>
                      <a:pt x="56608" y="34100"/>
                    </a:lnTo>
                    <a:lnTo>
                      <a:pt x="56300" y="34316"/>
                    </a:lnTo>
                    <a:lnTo>
                      <a:pt x="55993" y="34592"/>
                    </a:lnTo>
                    <a:lnTo>
                      <a:pt x="55747" y="34900"/>
                    </a:lnTo>
                    <a:lnTo>
                      <a:pt x="55532" y="35238"/>
                    </a:lnTo>
                    <a:lnTo>
                      <a:pt x="55347" y="35607"/>
                    </a:lnTo>
                    <a:lnTo>
                      <a:pt x="55224" y="35976"/>
                    </a:lnTo>
                    <a:lnTo>
                      <a:pt x="55132" y="36345"/>
                    </a:lnTo>
                    <a:lnTo>
                      <a:pt x="55070" y="36745"/>
                    </a:lnTo>
                    <a:lnTo>
                      <a:pt x="55101" y="37144"/>
                    </a:lnTo>
                    <a:lnTo>
                      <a:pt x="55132" y="37544"/>
                    </a:lnTo>
                    <a:lnTo>
                      <a:pt x="55224" y="37913"/>
                    </a:lnTo>
                    <a:lnTo>
                      <a:pt x="55316" y="38190"/>
                    </a:lnTo>
                    <a:lnTo>
                      <a:pt x="55439" y="38436"/>
                    </a:lnTo>
                    <a:lnTo>
                      <a:pt x="55562" y="38682"/>
                    </a:lnTo>
                    <a:lnTo>
                      <a:pt x="55716" y="38897"/>
                    </a:lnTo>
                    <a:lnTo>
                      <a:pt x="55870" y="39112"/>
                    </a:lnTo>
                    <a:lnTo>
                      <a:pt x="56054" y="39297"/>
                    </a:lnTo>
                    <a:lnTo>
                      <a:pt x="56239" y="39481"/>
                    </a:lnTo>
                    <a:lnTo>
                      <a:pt x="56454" y="39666"/>
                    </a:lnTo>
                    <a:lnTo>
                      <a:pt x="56669" y="39789"/>
                    </a:lnTo>
                    <a:lnTo>
                      <a:pt x="56915" y="39942"/>
                    </a:lnTo>
                    <a:lnTo>
                      <a:pt x="57130" y="40035"/>
                    </a:lnTo>
                    <a:lnTo>
                      <a:pt x="57407" y="40127"/>
                    </a:lnTo>
                    <a:lnTo>
                      <a:pt x="57653" y="40219"/>
                    </a:lnTo>
                    <a:lnTo>
                      <a:pt x="57930" y="40281"/>
                    </a:lnTo>
                    <a:lnTo>
                      <a:pt x="58207" y="40311"/>
                    </a:lnTo>
                    <a:lnTo>
                      <a:pt x="60697" y="40311"/>
                    </a:lnTo>
                    <a:lnTo>
                      <a:pt x="60697" y="45293"/>
                    </a:lnTo>
                    <a:lnTo>
                      <a:pt x="57592" y="45293"/>
                    </a:lnTo>
                    <a:lnTo>
                      <a:pt x="57438" y="44585"/>
                    </a:lnTo>
                    <a:lnTo>
                      <a:pt x="57223" y="43878"/>
                    </a:lnTo>
                    <a:lnTo>
                      <a:pt x="56946" y="43202"/>
                    </a:lnTo>
                    <a:lnTo>
                      <a:pt x="56638" y="42587"/>
                    </a:lnTo>
                    <a:lnTo>
                      <a:pt x="56239" y="41972"/>
                    </a:lnTo>
                    <a:lnTo>
                      <a:pt x="55808" y="41418"/>
                    </a:lnTo>
                    <a:lnTo>
                      <a:pt x="55347" y="40896"/>
                    </a:lnTo>
                    <a:lnTo>
                      <a:pt x="54824" y="40404"/>
                    </a:lnTo>
                    <a:lnTo>
                      <a:pt x="54271" y="39973"/>
                    </a:lnTo>
                    <a:lnTo>
                      <a:pt x="53656" y="39574"/>
                    </a:lnTo>
                    <a:lnTo>
                      <a:pt x="53041" y="39235"/>
                    </a:lnTo>
                    <a:lnTo>
                      <a:pt x="52364" y="38959"/>
                    </a:lnTo>
                    <a:lnTo>
                      <a:pt x="51688" y="38743"/>
                    </a:lnTo>
                    <a:lnTo>
                      <a:pt x="50981" y="38559"/>
                    </a:lnTo>
                    <a:lnTo>
                      <a:pt x="50243" y="38467"/>
                    </a:lnTo>
                    <a:lnTo>
                      <a:pt x="49474" y="38436"/>
                    </a:lnTo>
                    <a:lnTo>
                      <a:pt x="48736" y="38467"/>
                    </a:lnTo>
                    <a:lnTo>
                      <a:pt x="47998" y="38559"/>
                    </a:lnTo>
                    <a:lnTo>
                      <a:pt x="47291" y="38743"/>
                    </a:lnTo>
                    <a:lnTo>
                      <a:pt x="46584" y="38959"/>
                    </a:lnTo>
                    <a:lnTo>
                      <a:pt x="45938" y="39235"/>
                    </a:lnTo>
                    <a:lnTo>
                      <a:pt x="45292" y="39574"/>
                    </a:lnTo>
                    <a:lnTo>
                      <a:pt x="44708" y="39973"/>
                    </a:lnTo>
                    <a:lnTo>
                      <a:pt x="44155" y="40404"/>
                    </a:lnTo>
                    <a:lnTo>
                      <a:pt x="43632" y="40896"/>
                    </a:lnTo>
                    <a:lnTo>
                      <a:pt x="43140" y="41418"/>
                    </a:lnTo>
                    <a:lnTo>
                      <a:pt x="42710" y="41972"/>
                    </a:lnTo>
                    <a:lnTo>
                      <a:pt x="42341" y="42587"/>
                    </a:lnTo>
                    <a:lnTo>
                      <a:pt x="42002" y="43202"/>
                    </a:lnTo>
                    <a:lnTo>
                      <a:pt x="41726" y="43878"/>
                    </a:lnTo>
                    <a:lnTo>
                      <a:pt x="41510" y="44585"/>
                    </a:lnTo>
                    <a:lnTo>
                      <a:pt x="41387" y="45293"/>
                    </a:lnTo>
                    <a:lnTo>
                      <a:pt x="21217" y="45293"/>
                    </a:lnTo>
                    <a:lnTo>
                      <a:pt x="21063" y="44585"/>
                    </a:lnTo>
                    <a:lnTo>
                      <a:pt x="20848" y="43878"/>
                    </a:lnTo>
                    <a:lnTo>
                      <a:pt x="20571" y="43202"/>
                    </a:lnTo>
                    <a:lnTo>
                      <a:pt x="20263" y="42587"/>
                    </a:lnTo>
                    <a:lnTo>
                      <a:pt x="19864" y="41972"/>
                    </a:lnTo>
                    <a:lnTo>
                      <a:pt x="19433" y="41418"/>
                    </a:lnTo>
                    <a:lnTo>
                      <a:pt x="18972" y="40896"/>
                    </a:lnTo>
                    <a:lnTo>
                      <a:pt x="18449" y="40404"/>
                    </a:lnTo>
                    <a:lnTo>
                      <a:pt x="17896" y="39973"/>
                    </a:lnTo>
                    <a:lnTo>
                      <a:pt x="17311" y="39574"/>
                    </a:lnTo>
                    <a:lnTo>
                      <a:pt x="16666" y="39235"/>
                    </a:lnTo>
                    <a:lnTo>
                      <a:pt x="16020" y="38959"/>
                    </a:lnTo>
                    <a:lnTo>
                      <a:pt x="15313" y="38743"/>
                    </a:lnTo>
                    <a:lnTo>
                      <a:pt x="14606" y="38559"/>
                    </a:lnTo>
                    <a:lnTo>
                      <a:pt x="13868" y="38467"/>
                    </a:lnTo>
                    <a:lnTo>
                      <a:pt x="13130" y="38436"/>
                    </a:lnTo>
                    <a:lnTo>
                      <a:pt x="12361" y="38467"/>
                    </a:lnTo>
                    <a:lnTo>
                      <a:pt x="11623" y="38559"/>
                    </a:lnTo>
                    <a:lnTo>
                      <a:pt x="10916" y="38743"/>
                    </a:lnTo>
                    <a:lnTo>
                      <a:pt x="10209" y="38959"/>
                    </a:lnTo>
                    <a:lnTo>
                      <a:pt x="9563" y="39235"/>
                    </a:lnTo>
                    <a:lnTo>
                      <a:pt x="8917" y="39574"/>
                    </a:lnTo>
                    <a:lnTo>
                      <a:pt x="8333" y="39973"/>
                    </a:lnTo>
                    <a:lnTo>
                      <a:pt x="7780" y="40404"/>
                    </a:lnTo>
                    <a:lnTo>
                      <a:pt x="7257" y="40896"/>
                    </a:lnTo>
                    <a:lnTo>
                      <a:pt x="6796" y="41418"/>
                    </a:lnTo>
                    <a:lnTo>
                      <a:pt x="6365" y="41972"/>
                    </a:lnTo>
                    <a:lnTo>
                      <a:pt x="5965" y="42587"/>
                    </a:lnTo>
                    <a:lnTo>
                      <a:pt x="5658" y="43202"/>
                    </a:lnTo>
                    <a:lnTo>
                      <a:pt x="5381" y="43878"/>
                    </a:lnTo>
                    <a:lnTo>
                      <a:pt x="5166" y="44585"/>
                    </a:lnTo>
                    <a:lnTo>
                      <a:pt x="5012" y="45293"/>
                    </a:lnTo>
                    <a:lnTo>
                      <a:pt x="2306" y="45293"/>
                    </a:lnTo>
                    <a:lnTo>
                      <a:pt x="2306" y="32163"/>
                    </a:lnTo>
                    <a:lnTo>
                      <a:pt x="2306" y="31917"/>
                    </a:lnTo>
                    <a:lnTo>
                      <a:pt x="2368" y="31671"/>
                    </a:lnTo>
                    <a:lnTo>
                      <a:pt x="2399" y="31456"/>
                    </a:lnTo>
                    <a:lnTo>
                      <a:pt x="2491" y="31241"/>
                    </a:lnTo>
                    <a:lnTo>
                      <a:pt x="2583" y="31025"/>
                    </a:lnTo>
                    <a:lnTo>
                      <a:pt x="2706" y="30841"/>
                    </a:lnTo>
                    <a:lnTo>
                      <a:pt x="2829" y="30656"/>
                    </a:lnTo>
                    <a:lnTo>
                      <a:pt x="2983" y="30503"/>
                    </a:lnTo>
                    <a:lnTo>
                      <a:pt x="3167" y="30349"/>
                    </a:lnTo>
                    <a:lnTo>
                      <a:pt x="3352" y="30226"/>
                    </a:lnTo>
                    <a:lnTo>
                      <a:pt x="3536" y="30103"/>
                    </a:lnTo>
                    <a:lnTo>
                      <a:pt x="3752" y="30011"/>
                    </a:lnTo>
                    <a:lnTo>
                      <a:pt x="3936" y="29919"/>
                    </a:lnTo>
                    <a:lnTo>
                      <a:pt x="4182" y="29857"/>
                    </a:lnTo>
                    <a:lnTo>
                      <a:pt x="4397" y="29826"/>
                    </a:lnTo>
                    <a:lnTo>
                      <a:pt x="5012" y="29826"/>
                    </a:lnTo>
                    <a:lnTo>
                      <a:pt x="5012" y="35146"/>
                    </a:lnTo>
                    <a:lnTo>
                      <a:pt x="5043" y="35361"/>
                    </a:lnTo>
                    <a:lnTo>
                      <a:pt x="5104" y="35576"/>
                    </a:lnTo>
                    <a:lnTo>
                      <a:pt x="5197" y="35791"/>
                    </a:lnTo>
                    <a:lnTo>
                      <a:pt x="5350" y="35945"/>
                    </a:lnTo>
                    <a:lnTo>
                      <a:pt x="5535" y="36099"/>
                    </a:lnTo>
                    <a:lnTo>
                      <a:pt x="5719" y="36191"/>
                    </a:lnTo>
                    <a:lnTo>
                      <a:pt x="5935" y="36283"/>
                    </a:lnTo>
                    <a:lnTo>
                      <a:pt x="6396" y="36283"/>
                    </a:lnTo>
                    <a:lnTo>
                      <a:pt x="6611" y="36191"/>
                    </a:lnTo>
                    <a:lnTo>
                      <a:pt x="6796" y="36099"/>
                    </a:lnTo>
                    <a:lnTo>
                      <a:pt x="6980" y="35945"/>
                    </a:lnTo>
                    <a:lnTo>
                      <a:pt x="7103" y="35791"/>
                    </a:lnTo>
                    <a:lnTo>
                      <a:pt x="7226" y="35576"/>
                    </a:lnTo>
                    <a:lnTo>
                      <a:pt x="7288" y="35361"/>
                    </a:lnTo>
                    <a:lnTo>
                      <a:pt x="7318" y="35146"/>
                    </a:lnTo>
                    <a:lnTo>
                      <a:pt x="7318" y="29826"/>
                    </a:lnTo>
                    <a:close/>
                    <a:moveTo>
                      <a:pt x="13130" y="40711"/>
                    </a:moveTo>
                    <a:lnTo>
                      <a:pt x="13714" y="40742"/>
                    </a:lnTo>
                    <a:lnTo>
                      <a:pt x="14298" y="40834"/>
                    </a:lnTo>
                    <a:lnTo>
                      <a:pt x="14882" y="40988"/>
                    </a:lnTo>
                    <a:lnTo>
                      <a:pt x="15405" y="41203"/>
                    </a:lnTo>
                    <a:lnTo>
                      <a:pt x="15928" y="41449"/>
                    </a:lnTo>
                    <a:lnTo>
                      <a:pt x="16420" y="41726"/>
                    </a:lnTo>
                    <a:lnTo>
                      <a:pt x="16881" y="42095"/>
                    </a:lnTo>
                    <a:lnTo>
                      <a:pt x="17311" y="42464"/>
                    </a:lnTo>
                    <a:lnTo>
                      <a:pt x="17680" y="42894"/>
                    </a:lnTo>
                    <a:lnTo>
                      <a:pt x="18019" y="43356"/>
                    </a:lnTo>
                    <a:lnTo>
                      <a:pt x="18326" y="43817"/>
                    </a:lnTo>
                    <a:lnTo>
                      <a:pt x="18572" y="44340"/>
                    </a:lnTo>
                    <a:lnTo>
                      <a:pt x="18787" y="44893"/>
                    </a:lnTo>
                    <a:lnTo>
                      <a:pt x="18910" y="45446"/>
                    </a:lnTo>
                    <a:lnTo>
                      <a:pt x="19003" y="46061"/>
                    </a:lnTo>
                    <a:lnTo>
                      <a:pt x="19033" y="46646"/>
                    </a:lnTo>
                    <a:lnTo>
                      <a:pt x="19003" y="47261"/>
                    </a:lnTo>
                    <a:lnTo>
                      <a:pt x="18910" y="47845"/>
                    </a:lnTo>
                    <a:lnTo>
                      <a:pt x="18787" y="48398"/>
                    </a:lnTo>
                    <a:lnTo>
                      <a:pt x="18572" y="48952"/>
                    </a:lnTo>
                    <a:lnTo>
                      <a:pt x="18326" y="49474"/>
                    </a:lnTo>
                    <a:lnTo>
                      <a:pt x="18019" y="49966"/>
                    </a:lnTo>
                    <a:lnTo>
                      <a:pt x="17680" y="50428"/>
                    </a:lnTo>
                    <a:lnTo>
                      <a:pt x="17311" y="50827"/>
                    </a:lnTo>
                    <a:lnTo>
                      <a:pt x="16881" y="51227"/>
                    </a:lnTo>
                    <a:lnTo>
                      <a:pt x="16420" y="51565"/>
                    </a:lnTo>
                    <a:lnTo>
                      <a:pt x="15928" y="51873"/>
                    </a:lnTo>
                    <a:lnTo>
                      <a:pt x="15405" y="52119"/>
                    </a:lnTo>
                    <a:lnTo>
                      <a:pt x="14882" y="52303"/>
                    </a:lnTo>
                    <a:lnTo>
                      <a:pt x="14298" y="52457"/>
                    </a:lnTo>
                    <a:lnTo>
                      <a:pt x="13714" y="52549"/>
                    </a:lnTo>
                    <a:lnTo>
                      <a:pt x="13130" y="52580"/>
                    </a:lnTo>
                    <a:lnTo>
                      <a:pt x="12515" y="52549"/>
                    </a:lnTo>
                    <a:lnTo>
                      <a:pt x="11931" y="52457"/>
                    </a:lnTo>
                    <a:lnTo>
                      <a:pt x="11346" y="52303"/>
                    </a:lnTo>
                    <a:lnTo>
                      <a:pt x="10824" y="52119"/>
                    </a:lnTo>
                    <a:lnTo>
                      <a:pt x="10301" y="51873"/>
                    </a:lnTo>
                    <a:lnTo>
                      <a:pt x="9809" y="51565"/>
                    </a:lnTo>
                    <a:lnTo>
                      <a:pt x="9348" y="51227"/>
                    </a:lnTo>
                    <a:lnTo>
                      <a:pt x="8917" y="50827"/>
                    </a:lnTo>
                    <a:lnTo>
                      <a:pt x="8548" y="50428"/>
                    </a:lnTo>
                    <a:lnTo>
                      <a:pt x="8210" y="49966"/>
                    </a:lnTo>
                    <a:lnTo>
                      <a:pt x="7903" y="49474"/>
                    </a:lnTo>
                    <a:lnTo>
                      <a:pt x="7657" y="48952"/>
                    </a:lnTo>
                    <a:lnTo>
                      <a:pt x="7441" y="48398"/>
                    </a:lnTo>
                    <a:lnTo>
                      <a:pt x="7318" y="47845"/>
                    </a:lnTo>
                    <a:lnTo>
                      <a:pt x="7226" y="47261"/>
                    </a:lnTo>
                    <a:lnTo>
                      <a:pt x="7195" y="46646"/>
                    </a:lnTo>
                    <a:lnTo>
                      <a:pt x="7226" y="46061"/>
                    </a:lnTo>
                    <a:lnTo>
                      <a:pt x="7318" y="45446"/>
                    </a:lnTo>
                    <a:lnTo>
                      <a:pt x="7441" y="44893"/>
                    </a:lnTo>
                    <a:lnTo>
                      <a:pt x="7657" y="44340"/>
                    </a:lnTo>
                    <a:lnTo>
                      <a:pt x="7903" y="43817"/>
                    </a:lnTo>
                    <a:lnTo>
                      <a:pt x="8210" y="43356"/>
                    </a:lnTo>
                    <a:lnTo>
                      <a:pt x="8548" y="42894"/>
                    </a:lnTo>
                    <a:lnTo>
                      <a:pt x="8917" y="42464"/>
                    </a:lnTo>
                    <a:lnTo>
                      <a:pt x="9348" y="42095"/>
                    </a:lnTo>
                    <a:lnTo>
                      <a:pt x="9809" y="41726"/>
                    </a:lnTo>
                    <a:lnTo>
                      <a:pt x="10301" y="41449"/>
                    </a:lnTo>
                    <a:lnTo>
                      <a:pt x="10824" y="41203"/>
                    </a:lnTo>
                    <a:lnTo>
                      <a:pt x="11346" y="40988"/>
                    </a:lnTo>
                    <a:lnTo>
                      <a:pt x="11931" y="40834"/>
                    </a:lnTo>
                    <a:lnTo>
                      <a:pt x="12515" y="40742"/>
                    </a:lnTo>
                    <a:lnTo>
                      <a:pt x="13130" y="40711"/>
                    </a:lnTo>
                    <a:close/>
                    <a:moveTo>
                      <a:pt x="49474" y="40711"/>
                    </a:moveTo>
                    <a:lnTo>
                      <a:pt x="50089" y="40742"/>
                    </a:lnTo>
                    <a:lnTo>
                      <a:pt x="50673" y="40834"/>
                    </a:lnTo>
                    <a:lnTo>
                      <a:pt x="51258" y="40988"/>
                    </a:lnTo>
                    <a:lnTo>
                      <a:pt x="51780" y="41203"/>
                    </a:lnTo>
                    <a:lnTo>
                      <a:pt x="52303" y="41449"/>
                    </a:lnTo>
                    <a:lnTo>
                      <a:pt x="52795" y="41726"/>
                    </a:lnTo>
                    <a:lnTo>
                      <a:pt x="53256" y="42095"/>
                    </a:lnTo>
                    <a:lnTo>
                      <a:pt x="53687" y="42464"/>
                    </a:lnTo>
                    <a:lnTo>
                      <a:pt x="54056" y="42894"/>
                    </a:lnTo>
                    <a:lnTo>
                      <a:pt x="54394" y="43356"/>
                    </a:lnTo>
                    <a:lnTo>
                      <a:pt x="54701" y="43817"/>
                    </a:lnTo>
                    <a:lnTo>
                      <a:pt x="54947" y="44340"/>
                    </a:lnTo>
                    <a:lnTo>
                      <a:pt x="55132" y="44893"/>
                    </a:lnTo>
                    <a:lnTo>
                      <a:pt x="55286" y="45446"/>
                    </a:lnTo>
                    <a:lnTo>
                      <a:pt x="55378" y="46061"/>
                    </a:lnTo>
                    <a:lnTo>
                      <a:pt x="55409" y="46646"/>
                    </a:lnTo>
                    <a:lnTo>
                      <a:pt x="55378" y="47261"/>
                    </a:lnTo>
                    <a:lnTo>
                      <a:pt x="55286" y="47845"/>
                    </a:lnTo>
                    <a:lnTo>
                      <a:pt x="55132" y="48398"/>
                    </a:lnTo>
                    <a:lnTo>
                      <a:pt x="54947" y="48952"/>
                    </a:lnTo>
                    <a:lnTo>
                      <a:pt x="54701" y="49474"/>
                    </a:lnTo>
                    <a:lnTo>
                      <a:pt x="54394" y="49966"/>
                    </a:lnTo>
                    <a:lnTo>
                      <a:pt x="54056" y="50428"/>
                    </a:lnTo>
                    <a:lnTo>
                      <a:pt x="53687" y="50827"/>
                    </a:lnTo>
                    <a:lnTo>
                      <a:pt x="53256" y="51227"/>
                    </a:lnTo>
                    <a:lnTo>
                      <a:pt x="52795" y="51565"/>
                    </a:lnTo>
                    <a:lnTo>
                      <a:pt x="52303" y="51873"/>
                    </a:lnTo>
                    <a:lnTo>
                      <a:pt x="51780" y="52119"/>
                    </a:lnTo>
                    <a:lnTo>
                      <a:pt x="51258" y="52303"/>
                    </a:lnTo>
                    <a:lnTo>
                      <a:pt x="50673" y="52457"/>
                    </a:lnTo>
                    <a:lnTo>
                      <a:pt x="50089" y="52549"/>
                    </a:lnTo>
                    <a:lnTo>
                      <a:pt x="49474" y="52580"/>
                    </a:lnTo>
                    <a:lnTo>
                      <a:pt x="48890" y="52549"/>
                    </a:lnTo>
                    <a:lnTo>
                      <a:pt x="48275" y="52457"/>
                    </a:lnTo>
                    <a:lnTo>
                      <a:pt x="47721" y="52303"/>
                    </a:lnTo>
                    <a:lnTo>
                      <a:pt x="47168" y="52119"/>
                    </a:lnTo>
                    <a:lnTo>
                      <a:pt x="46645" y="51873"/>
                    </a:lnTo>
                    <a:lnTo>
                      <a:pt x="46184" y="51565"/>
                    </a:lnTo>
                    <a:lnTo>
                      <a:pt x="45723" y="51227"/>
                    </a:lnTo>
                    <a:lnTo>
                      <a:pt x="45292" y="50827"/>
                    </a:lnTo>
                    <a:lnTo>
                      <a:pt x="44923" y="50428"/>
                    </a:lnTo>
                    <a:lnTo>
                      <a:pt x="44554" y="49966"/>
                    </a:lnTo>
                    <a:lnTo>
                      <a:pt x="44278" y="49474"/>
                    </a:lnTo>
                    <a:lnTo>
                      <a:pt x="44032" y="48952"/>
                    </a:lnTo>
                    <a:lnTo>
                      <a:pt x="43816" y="48398"/>
                    </a:lnTo>
                    <a:lnTo>
                      <a:pt x="43663" y="47845"/>
                    </a:lnTo>
                    <a:lnTo>
                      <a:pt x="43570" y="47261"/>
                    </a:lnTo>
                    <a:lnTo>
                      <a:pt x="43540" y="46646"/>
                    </a:lnTo>
                    <a:lnTo>
                      <a:pt x="43570" y="46061"/>
                    </a:lnTo>
                    <a:lnTo>
                      <a:pt x="43663" y="45446"/>
                    </a:lnTo>
                    <a:lnTo>
                      <a:pt x="43816" y="44893"/>
                    </a:lnTo>
                    <a:lnTo>
                      <a:pt x="44032" y="44340"/>
                    </a:lnTo>
                    <a:lnTo>
                      <a:pt x="44278" y="43817"/>
                    </a:lnTo>
                    <a:lnTo>
                      <a:pt x="44554" y="43356"/>
                    </a:lnTo>
                    <a:lnTo>
                      <a:pt x="44923" y="42894"/>
                    </a:lnTo>
                    <a:lnTo>
                      <a:pt x="45292" y="42464"/>
                    </a:lnTo>
                    <a:lnTo>
                      <a:pt x="45723" y="42095"/>
                    </a:lnTo>
                    <a:lnTo>
                      <a:pt x="46184" y="41726"/>
                    </a:lnTo>
                    <a:lnTo>
                      <a:pt x="46645" y="41449"/>
                    </a:lnTo>
                    <a:lnTo>
                      <a:pt x="47168" y="41203"/>
                    </a:lnTo>
                    <a:lnTo>
                      <a:pt x="47721" y="40988"/>
                    </a:lnTo>
                    <a:lnTo>
                      <a:pt x="48275" y="40834"/>
                    </a:lnTo>
                    <a:lnTo>
                      <a:pt x="48890" y="40742"/>
                    </a:lnTo>
                    <a:lnTo>
                      <a:pt x="49474" y="40711"/>
                    </a:lnTo>
                    <a:close/>
                    <a:moveTo>
                      <a:pt x="45016" y="0"/>
                    </a:moveTo>
                    <a:lnTo>
                      <a:pt x="44770" y="31"/>
                    </a:lnTo>
                    <a:lnTo>
                      <a:pt x="44554" y="93"/>
                    </a:lnTo>
                    <a:lnTo>
                      <a:pt x="44370" y="216"/>
                    </a:lnTo>
                    <a:lnTo>
                      <a:pt x="44185" y="339"/>
                    </a:lnTo>
                    <a:lnTo>
                      <a:pt x="44062" y="523"/>
                    </a:lnTo>
                    <a:lnTo>
                      <a:pt x="43939" y="708"/>
                    </a:lnTo>
                    <a:lnTo>
                      <a:pt x="43878" y="923"/>
                    </a:lnTo>
                    <a:lnTo>
                      <a:pt x="43847" y="1169"/>
                    </a:lnTo>
                    <a:lnTo>
                      <a:pt x="43847" y="1599"/>
                    </a:lnTo>
                    <a:lnTo>
                      <a:pt x="40403" y="1599"/>
                    </a:lnTo>
                    <a:lnTo>
                      <a:pt x="39911" y="1630"/>
                    </a:lnTo>
                    <a:lnTo>
                      <a:pt x="39450" y="1692"/>
                    </a:lnTo>
                    <a:lnTo>
                      <a:pt x="39020" y="1784"/>
                    </a:lnTo>
                    <a:lnTo>
                      <a:pt x="38589" y="1907"/>
                    </a:lnTo>
                    <a:lnTo>
                      <a:pt x="38159" y="2091"/>
                    </a:lnTo>
                    <a:lnTo>
                      <a:pt x="37759" y="2307"/>
                    </a:lnTo>
                    <a:lnTo>
                      <a:pt x="37359" y="2522"/>
                    </a:lnTo>
                    <a:lnTo>
                      <a:pt x="37021" y="2798"/>
                    </a:lnTo>
                    <a:lnTo>
                      <a:pt x="36683" y="3106"/>
                    </a:lnTo>
                    <a:lnTo>
                      <a:pt x="36375" y="3413"/>
                    </a:lnTo>
                    <a:lnTo>
                      <a:pt x="36099" y="3782"/>
                    </a:lnTo>
                    <a:lnTo>
                      <a:pt x="35853" y="4151"/>
                    </a:lnTo>
                    <a:lnTo>
                      <a:pt x="35607" y="4520"/>
                    </a:lnTo>
                    <a:lnTo>
                      <a:pt x="35422" y="4951"/>
                    </a:lnTo>
                    <a:lnTo>
                      <a:pt x="35268" y="5381"/>
                    </a:lnTo>
                    <a:lnTo>
                      <a:pt x="35145" y="5812"/>
                    </a:lnTo>
                    <a:lnTo>
                      <a:pt x="17957" y="5812"/>
                    </a:lnTo>
                    <a:lnTo>
                      <a:pt x="17281" y="5843"/>
                    </a:lnTo>
                    <a:lnTo>
                      <a:pt x="16635" y="5873"/>
                    </a:lnTo>
                    <a:lnTo>
                      <a:pt x="15989" y="5966"/>
                    </a:lnTo>
                    <a:lnTo>
                      <a:pt x="15344" y="6089"/>
                    </a:lnTo>
                    <a:lnTo>
                      <a:pt x="14729" y="6212"/>
                    </a:lnTo>
                    <a:lnTo>
                      <a:pt x="14114" y="6396"/>
                    </a:lnTo>
                    <a:lnTo>
                      <a:pt x="13499" y="6611"/>
                    </a:lnTo>
                    <a:lnTo>
                      <a:pt x="12914" y="6827"/>
                    </a:lnTo>
                    <a:lnTo>
                      <a:pt x="12361" y="7103"/>
                    </a:lnTo>
                    <a:lnTo>
                      <a:pt x="11808" y="7380"/>
                    </a:lnTo>
                    <a:lnTo>
                      <a:pt x="11254" y="7687"/>
                    </a:lnTo>
                    <a:lnTo>
                      <a:pt x="10731" y="8026"/>
                    </a:lnTo>
                    <a:lnTo>
                      <a:pt x="10209" y="8395"/>
                    </a:lnTo>
                    <a:lnTo>
                      <a:pt x="9717" y="8764"/>
                    </a:lnTo>
                    <a:lnTo>
                      <a:pt x="9255" y="9194"/>
                    </a:lnTo>
                    <a:lnTo>
                      <a:pt x="8825" y="9625"/>
                    </a:lnTo>
                    <a:lnTo>
                      <a:pt x="8394" y="10055"/>
                    </a:lnTo>
                    <a:lnTo>
                      <a:pt x="7964" y="10516"/>
                    </a:lnTo>
                    <a:lnTo>
                      <a:pt x="7595" y="11008"/>
                    </a:lnTo>
                    <a:lnTo>
                      <a:pt x="7226" y="11531"/>
                    </a:lnTo>
                    <a:lnTo>
                      <a:pt x="6888" y="12054"/>
                    </a:lnTo>
                    <a:lnTo>
                      <a:pt x="6580" y="12607"/>
                    </a:lnTo>
                    <a:lnTo>
                      <a:pt x="6304" y="13161"/>
                    </a:lnTo>
                    <a:lnTo>
                      <a:pt x="6027" y="13714"/>
                    </a:lnTo>
                    <a:lnTo>
                      <a:pt x="5812" y="14329"/>
                    </a:lnTo>
                    <a:lnTo>
                      <a:pt x="5596" y="14913"/>
                    </a:lnTo>
                    <a:lnTo>
                      <a:pt x="5412" y="15528"/>
                    </a:lnTo>
                    <a:lnTo>
                      <a:pt x="5289" y="16143"/>
                    </a:lnTo>
                    <a:lnTo>
                      <a:pt x="5166" y="16789"/>
                    </a:lnTo>
                    <a:lnTo>
                      <a:pt x="5074" y="17435"/>
                    </a:lnTo>
                    <a:lnTo>
                      <a:pt x="5043" y="18111"/>
                    </a:lnTo>
                    <a:lnTo>
                      <a:pt x="5012" y="18757"/>
                    </a:lnTo>
                    <a:lnTo>
                      <a:pt x="5012" y="27520"/>
                    </a:lnTo>
                    <a:lnTo>
                      <a:pt x="4643" y="27520"/>
                    </a:lnTo>
                    <a:lnTo>
                      <a:pt x="4182" y="27551"/>
                    </a:lnTo>
                    <a:lnTo>
                      <a:pt x="3721" y="27612"/>
                    </a:lnTo>
                    <a:lnTo>
                      <a:pt x="3260" y="27735"/>
                    </a:lnTo>
                    <a:lnTo>
                      <a:pt x="2829" y="27889"/>
                    </a:lnTo>
                    <a:lnTo>
                      <a:pt x="2429" y="28074"/>
                    </a:lnTo>
                    <a:lnTo>
                      <a:pt x="2060" y="28320"/>
                    </a:lnTo>
                    <a:lnTo>
                      <a:pt x="1691" y="28566"/>
                    </a:lnTo>
                    <a:lnTo>
                      <a:pt x="1384" y="28873"/>
                    </a:lnTo>
                    <a:lnTo>
                      <a:pt x="1076" y="29211"/>
                    </a:lnTo>
                    <a:lnTo>
                      <a:pt x="800" y="29550"/>
                    </a:lnTo>
                    <a:lnTo>
                      <a:pt x="584" y="29949"/>
                    </a:lnTo>
                    <a:lnTo>
                      <a:pt x="369" y="30349"/>
                    </a:lnTo>
                    <a:lnTo>
                      <a:pt x="215" y="30779"/>
                    </a:lnTo>
                    <a:lnTo>
                      <a:pt x="92" y="31210"/>
                    </a:lnTo>
                    <a:lnTo>
                      <a:pt x="31" y="31671"/>
                    </a:lnTo>
                    <a:lnTo>
                      <a:pt x="0" y="32163"/>
                    </a:lnTo>
                    <a:lnTo>
                      <a:pt x="0" y="46430"/>
                    </a:lnTo>
                    <a:lnTo>
                      <a:pt x="31" y="46676"/>
                    </a:lnTo>
                    <a:lnTo>
                      <a:pt x="92" y="46892"/>
                    </a:lnTo>
                    <a:lnTo>
                      <a:pt x="215" y="47076"/>
                    </a:lnTo>
                    <a:lnTo>
                      <a:pt x="338" y="47261"/>
                    </a:lnTo>
                    <a:lnTo>
                      <a:pt x="523" y="47384"/>
                    </a:lnTo>
                    <a:lnTo>
                      <a:pt x="707" y="47507"/>
                    </a:lnTo>
                    <a:lnTo>
                      <a:pt x="923" y="47568"/>
                    </a:lnTo>
                    <a:lnTo>
                      <a:pt x="1169" y="47599"/>
                    </a:lnTo>
                    <a:lnTo>
                      <a:pt x="4951" y="47599"/>
                    </a:lnTo>
                    <a:lnTo>
                      <a:pt x="5074" y="48337"/>
                    </a:lnTo>
                    <a:lnTo>
                      <a:pt x="5258" y="49075"/>
                    </a:lnTo>
                    <a:lnTo>
                      <a:pt x="5504" y="49782"/>
                    </a:lnTo>
                    <a:lnTo>
                      <a:pt x="5812" y="50458"/>
                    </a:lnTo>
                    <a:lnTo>
                      <a:pt x="6211" y="51104"/>
                    </a:lnTo>
                    <a:lnTo>
                      <a:pt x="6611" y="51688"/>
                    </a:lnTo>
                    <a:lnTo>
                      <a:pt x="7103" y="52242"/>
                    </a:lnTo>
                    <a:lnTo>
                      <a:pt x="7626" y="52765"/>
                    </a:lnTo>
                    <a:lnTo>
                      <a:pt x="8179" y="53226"/>
                    </a:lnTo>
                    <a:lnTo>
                      <a:pt x="8794" y="53656"/>
                    </a:lnTo>
                    <a:lnTo>
                      <a:pt x="9440" y="54025"/>
                    </a:lnTo>
                    <a:lnTo>
                      <a:pt x="10116" y="54302"/>
                    </a:lnTo>
                    <a:lnTo>
                      <a:pt x="10824" y="54548"/>
                    </a:lnTo>
                    <a:lnTo>
                      <a:pt x="11562" y="54732"/>
                    </a:lnTo>
                    <a:lnTo>
                      <a:pt x="12330" y="54855"/>
                    </a:lnTo>
                    <a:lnTo>
                      <a:pt x="12730" y="54855"/>
                    </a:lnTo>
                    <a:lnTo>
                      <a:pt x="13130" y="54886"/>
                    </a:lnTo>
                    <a:lnTo>
                      <a:pt x="13499" y="54855"/>
                    </a:lnTo>
                    <a:lnTo>
                      <a:pt x="13898" y="54855"/>
                    </a:lnTo>
                    <a:lnTo>
                      <a:pt x="14667" y="54732"/>
                    </a:lnTo>
                    <a:lnTo>
                      <a:pt x="15405" y="54548"/>
                    </a:lnTo>
                    <a:lnTo>
                      <a:pt x="16112" y="54302"/>
                    </a:lnTo>
                    <a:lnTo>
                      <a:pt x="16789" y="54025"/>
                    </a:lnTo>
                    <a:lnTo>
                      <a:pt x="17434" y="53656"/>
                    </a:lnTo>
                    <a:lnTo>
                      <a:pt x="18049" y="53226"/>
                    </a:lnTo>
                    <a:lnTo>
                      <a:pt x="18603" y="52765"/>
                    </a:lnTo>
                    <a:lnTo>
                      <a:pt x="19126" y="52242"/>
                    </a:lnTo>
                    <a:lnTo>
                      <a:pt x="19618" y="51688"/>
                    </a:lnTo>
                    <a:lnTo>
                      <a:pt x="20017" y="51104"/>
                    </a:lnTo>
                    <a:lnTo>
                      <a:pt x="20417" y="50458"/>
                    </a:lnTo>
                    <a:lnTo>
                      <a:pt x="20725" y="49782"/>
                    </a:lnTo>
                    <a:lnTo>
                      <a:pt x="20971" y="49075"/>
                    </a:lnTo>
                    <a:lnTo>
                      <a:pt x="21155" y="48337"/>
                    </a:lnTo>
                    <a:lnTo>
                      <a:pt x="21278" y="47599"/>
                    </a:lnTo>
                    <a:lnTo>
                      <a:pt x="41326" y="47599"/>
                    </a:lnTo>
                    <a:lnTo>
                      <a:pt x="41449" y="48337"/>
                    </a:lnTo>
                    <a:lnTo>
                      <a:pt x="41633" y="49075"/>
                    </a:lnTo>
                    <a:lnTo>
                      <a:pt x="41879" y="49782"/>
                    </a:lnTo>
                    <a:lnTo>
                      <a:pt x="42187" y="50458"/>
                    </a:lnTo>
                    <a:lnTo>
                      <a:pt x="42556" y="51104"/>
                    </a:lnTo>
                    <a:lnTo>
                      <a:pt x="42986" y="51688"/>
                    </a:lnTo>
                    <a:lnTo>
                      <a:pt x="43478" y="52242"/>
                    </a:lnTo>
                    <a:lnTo>
                      <a:pt x="44001" y="52765"/>
                    </a:lnTo>
                    <a:lnTo>
                      <a:pt x="44554" y="53226"/>
                    </a:lnTo>
                    <a:lnTo>
                      <a:pt x="45169" y="53656"/>
                    </a:lnTo>
                    <a:lnTo>
                      <a:pt x="45815" y="54025"/>
                    </a:lnTo>
                    <a:lnTo>
                      <a:pt x="46492" y="54302"/>
                    </a:lnTo>
                    <a:lnTo>
                      <a:pt x="47199" y="54548"/>
                    </a:lnTo>
                    <a:lnTo>
                      <a:pt x="47937" y="54732"/>
                    </a:lnTo>
                    <a:lnTo>
                      <a:pt x="48705" y="54855"/>
                    </a:lnTo>
                    <a:lnTo>
                      <a:pt x="49074" y="54855"/>
                    </a:lnTo>
                    <a:lnTo>
                      <a:pt x="49474" y="54886"/>
                    </a:lnTo>
                    <a:lnTo>
                      <a:pt x="49874" y="54855"/>
                    </a:lnTo>
                    <a:lnTo>
                      <a:pt x="50274" y="54855"/>
                    </a:lnTo>
                    <a:lnTo>
                      <a:pt x="51012" y="54732"/>
                    </a:lnTo>
                    <a:lnTo>
                      <a:pt x="51750" y="54548"/>
                    </a:lnTo>
                    <a:lnTo>
                      <a:pt x="52487" y="54302"/>
                    </a:lnTo>
                    <a:lnTo>
                      <a:pt x="53164" y="54025"/>
                    </a:lnTo>
                    <a:lnTo>
                      <a:pt x="53810" y="53656"/>
                    </a:lnTo>
                    <a:lnTo>
                      <a:pt x="54394" y="53226"/>
                    </a:lnTo>
                    <a:lnTo>
                      <a:pt x="54978" y="52765"/>
                    </a:lnTo>
                    <a:lnTo>
                      <a:pt x="55501" y="52242"/>
                    </a:lnTo>
                    <a:lnTo>
                      <a:pt x="55962" y="51688"/>
                    </a:lnTo>
                    <a:lnTo>
                      <a:pt x="56392" y="51104"/>
                    </a:lnTo>
                    <a:lnTo>
                      <a:pt x="56761" y="50458"/>
                    </a:lnTo>
                    <a:lnTo>
                      <a:pt x="57100" y="49782"/>
                    </a:lnTo>
                    <a:lnTo>
                      <a:pt x="57346" y="49075"/>
                    </a:lnTo>
                    <a:lnTo>
                      <a:pt x="57530" y="48337"/>
                    </a:lnTo>
                    <a:lnTo>
                      <a:pt x="57653" y="47599"/>
                    </a:lnTo>
                    <a:lnTo>
                      <a:pt x="61835" y="47599"/>
                    </a:lnTo>
                    <a:lnTo>
                      <a:pt x="62050" y="47568"/>
                    </a:lnTo>
                    <a:lnTo>
                      <a:pt x="62265" y="47507"/>
                    </a:lnTo>
                    <a:lnTo>
                      <a:pt x="62481" y="47384"/>
                    </a:lnTo>
                    <a:lnTo>
                      <a:pt x="62634" y="47261"/>
                    </a:lnTo>
                    <a:lnTo>
                      <a:pt x="62788" y="47076"/>
                    </a:lnTo>
                    <a:lnTo>
                      <a:pt x="62880" y="46892"/>
                    </a:lnTo>
                    <a:lnTo>
                      <a:pt x="62973" y="46676"/>
                    </a:lnTo>
                    <a:lnTo>
                      <a:pt x="62973" y="46430"/>
                    </a:lnTo>
                    <a:lnTo>
                      <a:pt x="62973" y="34685"/>
                    </a:lnTo>
                    <a:lnTo>
                      <a:pt x="62973" y="34223"/>
                    </a:lnTo>
                    <a:lnTo>
                      <a:pt x="62911" y="33762"/>
                    </a:lnTo>
                    <a:lnTo>
                      <a:pt x="62788" y="33332"/>
                    </a:lnTo>
                    <a:lnTo>
                      <a:pt x="62665" y="32901"/>
                    </a:lnTo>
                    <a:lnTo>
                      <a:pt x="62511" y="32501"/>
                    </a:lnTo>
                    <a:lnTo>
                      <a:pt x="62296" y="32102"/>
                    </a:lnTo>
                    <a:lnTo>
                      <a:pt x="62050" y="31733"/>
                    </a:lnTo>
                    <a:lnTo>
                      <a:pt x="61804" y="31394"/>
                    </a:lnTo>
                    <a:lnTo>
                      <a:pt x="61497" y="31056"/>
                    </a:lnTo>
                    <a:lnTo>
                      <a:pt x="61189" y="30749"/>
                    </a:lnTo>
                    <a:lnTo>
                      <a:pt x="60820" y="30503"/>
                    </a:lnTo>
                    <a:lnTo>
                      <a:pt x="60451" y="30257"/>
                    </a:lnTo>
                    <a:lnTo>
                      <a:pt x="60052" y="30042"/>
                    </a:lnTo>
                    <a:lnTo>
                      <a:pt x="59652" y="29857"/>
                    </a:lnTo>
                    <a:lnTo>
                      <a:pt x="59221" y="29703"/>
                    </a:lnTo>
                    <a:lnTo>
                      <a:pt x="58760" y="29611"/>
                    </a:lnTo>
                    <a:lnTo>
                      <a:pt x="48213" y="27643"/>
                    </a:lnTo>
                    <a:lnTo>
                      <a:pt x="45877" y="22908"/>
                    </a:lnTo>
                    <a:lnTo>
                      <a:pt x="45446" y="22078"/>
                    </a:lnTo>
                    <a:lnTo>
                      <a:pt x="44923" y="21278"/>
                    </a:lnTo>
                    <a:lnTo>
                      <a:pt x="44401" y="20540"/>
                    </a:lnTo>
                    <a:lnTo>
                      <a:pt x="43786" y="19833"/>
                    </a:lnTo>
                    <a:lnTo>
                      <a:pt x="43140" y="19157"/>
                    </a:lnTo>
                    <a:lnTo>
                      <a:pt x="42433" y="18542"/>
                    </a:lnTo>
                    <a:lnTo>
                      <a:pt x="41726" y="17988"/>
                    </a:lnTo>
                    <a:lnTo>
                      <a:pt x="40957" y="17465"/>
                    </a:lnTo>
                    <a:lnTo>
                      <a:pt x="40157" y="17004"/>
                    </a:lnTo>
                    <a:lnTo>
                      <a:pt x="39327" y="16604"/>
                    </a:lnTo>
                    <a:lnTo>
                      <a:pt x="38466" y="16236"/>
                    </a:lnTo>
                    <a:lnTo>
                      <a:pt x="37575" y="15959"/>
                    </a:lnTo>
                    <a:lnTo>
                      <a:pt x="36683" y="15713"/>
                    </a:lnTo>
                    <a:lnTo>
                      <a:pt x="35760" y="15559"/>
                    </a:lnTo>
                    <a:lnTo>
                      <a:pt x="34838" y="15467"/>
                    </a:lnTo>
                    <a:lnTo>
                      <a:pt x="33885" y="15436"/>
                    </a:lnTo>
                    <a:lnTo>
                      <a:pt x="16020" y="15436"/>
                    </a:lnTo>
                    <a:lnTo>
                      <a:pt x="15467" y="15528"/>
                    </a:lnTo>
                    <a:lnTo>
                      <a:pt x="14913" y="15651"/>
                    </a:lnTo>
                    <a:lnTo>
                      <a:pt x="14390" y="15805"/>
                    </a:lnTo>
                    <a:lnTo>
                      <a:pt x="13868" y="16020"/>
                    </a:lnTo>
                    <a:lnTo>
                      <a:pt x="13406" y="16297"/>
                    </a:lnTo>
                    <a:lnTo>
                      <a:pt x="12945" y="16574"/>
                    </a:lnTo>
                    <a:lnTo>
                      <a:pt x="12515" y="16912"/>
                    </a:lnTo>
                    <a:lnTo>
                      <a:pt x="12115" y="17281"/>
                    </a:lnTo>
                    <a:lnTo>
                      <a:pt x="11746" y="17681"/>
                    </a:lnTo>
                    <a:lnTo>
                      <a:pt x="11408" y="18111"/>
                    </a:lnTo>
                    <a:lnTo>
                      <a:pt x="11131" y="18572"/>
                    </a:lnTo>
                    <a:lnTo>
                      <a:pt x="10854" y="19064"/>
                    </a:lnTo>
                    <a:lnTo>
                      <a:pt x="10639" y="19587"/>
                    </a:lnTo>
                    <a:lnTo>
                      <a:pt x="10485" y="20110"/>
                    </a:lnTo>
                    <a:lnTo>
                      <a:pt x="10362" y="20694"/>
                    </a:lnTo>
                    <a:lnTo>
                      <a:pt x="9194" y="27520"/>
                    </a:lnTo>
                    <a:lnTo>
                      <a:pt x="7318" y="27520"/>
                    </a:lnTo>
                    <a:lnTo>
                      <a:pt x="7318" y="18757"/>
                    </a:lnTo>
                    <a:lnTo>
                      <a:pt x="7318" y="18203"/>
                    </a:lnTo>
                    <a:lnTo>
                      <a:pt x="7380" y="17681"/>
                    </a:lnTo>
                    <a:lnTo>
                      <a:pt x="7441" y="17127"/>
                    </a:lnTo>
                    <a:lnTo>
                      <a:pt x="7534" y="16604"/>
                    </a:lnTo>
                    <a:lnTo>
                      <a:pt x="7657" y="16113"/>
                    </a:lnTo>
                    <a:lnTo>
                      <a:pt x="7780" y="15590"/>
                    </a:lnTo>
                    <a:lnTo>
                      <a:pt x="7964" y="15098"/>
                    </a:lnTo>
                    <a:lnTo>
                      <a:pt x="8149" y="14606"/>
                    </a:lnTo>
                    <a:lnTo>
                      <a:pt x="8364" y="14145"/>
                    </a:lnTo>
                    <a:lnTo>
                      <a:pt x="8610" y="13683"/>
                    </a:lnTo>
                    <a:lnTo>
                      <a:pt x="8856" y="13253"/>
                    </a:lnTo>
                    <a:lnTo>
                      <a:pt x="9132" y="12822"/>
                    </a:lnTo>
                    <a:lnTo>
                      <a:pt x="9440" y="12392"/>
                    </a:lnTo>
                    <a:lnTo>
                      <a:pt x="9747" y="11992"/>
                    </a:lnTo>
                    <a:lnTo>
                      <a:pt x="10086" y="11593"/>
                    </a:lnTo>
                    <a:lnTo>
                      <a:pt x="10424" y="11224"/>
                    </a:lnTo>
                    <a:lnTo>
                      <a:pt x="10793" y="10885"/>
                    </a:lnTo>
                    <a:lnTo>
                      <a:pt x="11193" y="10547"/>
                    </a:lnTo>
                    <a:lnTo>
                      <a:pt x="11592" y="10240"/>
                    </a:lnTo>
                    <a:lnTo>
                      <a:pt x="12023" y="9932"/>
                    </a:lnTo>
                    <a:lnTo>
                      <a:pt x="12453" y="9655"/>
                    </a:lnTo>
                    <a:lnTo>
                      <a:pt x="12884" y="9409"/>
                    </a:lnTo>
                    <a:lnTo>
                      <a:pt x="13345" y="9163"/>
                    </a:lnTo>
                    <a:lnTo>
                      <a:pt x="13806" y="8948"/>
                    </a:lnTo>
                    <a:lnTo>
                      <a:pt x="14298" y="8764"/>
                    </a:lnTo>
                    <a:lnTo>
                      <a:pt x="14790" y="8579"/>
                    </a:lnTo>
                    <a:lnTo>
                      <a:pt x="15313" y="8456"/>
                    </a:lnTo>
                    <a:lnTo>
                      <a:pt x="15805" y="8333"/>
                    </a:lnTo>
                    <a:lnTo>
                      <a:pt x="16328" y="8241"/>
                    </a:lnTo>
                    <a:lnTo>
                      <a:pt x="16881" y="8179"/>
                    </a:lnTo>
                    <a:lnTo>
                      <a:pt x="17404" y="8118"/>
                    </a:lnTo>
                    <a:lnTo>
                      <a:pt x="35145" y="8118"/>
                    </a:lnTo>
                    <a:lnTo>
                      <a:pt x="35268" y="8548"/>
                    </a:lnTo>
                    <a:lnTo>
                      <a:pt x="35422" y="8979"/>
                    </a:lnTo>
                    <a:lnTo>
                      <a:pt x="35607" y="9409"/>
                    </a:lnTo>
                    <a:lnTo>
                      <a:pt x="35853" y="9778"/>
                    </a:lnTo>
                    <a:lnTo>
                      <a:pt x="36099" y="10147"/>
                    </a:lnTo>
                    <a:lnTo>
                      <a:pt x="36375" y="10516"/>
                    </a:lnTo>
                    <a:lnTo>
                      <a:pt x="36683" y="10824"/>
                    </a:lnTo>
                    <a:lnTo>
                      <a:pt x="37021" y="11131"/>
                    </a:lnTo>
                    <a:lnTo>
                      <a:pt x="37359" y="11408"/>
                    </a:lnTo>
                    <a:lnTo>
                      <a:pt x="37759" y="11623"/>
                    </a:lnTo>
                    <a:lnTo>
                      <a:pt x="38159" y="11839"/>
                    </a:lnTo>
                    <a:lnTo>
                      <a:pt x="38589" y="12023"/>
                    </a:lnTo>
                    <a:lnTo>
                      <a:pt x="39020" y="12146"/>
                    </a:lnTo>
                    <a:lnTo>
                      <a:pt x="39450" y="12238"/>
                    </a:lnTo>
                    <a:lnTo>
                      <a:pt x="39911" y="12300"/>
                    </a:lnTo>
                    <a:lnTo>
                      <a:pt x="40403" y="12330"/>
                    </a:lnTo>
                    <a:lnTo>
                      <a:pt x="43847" y="12330"/>
                    </a:lnTo>
                    <a:lnTo>
                      <a:pt x="43847" y="12761"/>
                    </a:lnTo>
                    <a:lnTo>
                      <a:pt x="43878" y="13007"/>
                    </a:lnTo>
                    <a:lnTo>
                      <a:pt x="43939" y="13222"/>
                    </a:lnTo>
                    <a:lnTo>
                      <a:pt x="44062" y="13407"/>
                    </a:lnTo>
                    <a:lnTo>
                      <a:pt x="44185" y="13591"/>
                    </a:lnTo>
                    <a:lnTo>
                      <a:pt x="44370" y="13714"/>
                    </a:lnTo>
                    <a:lnTo>
                      <a:pt x="44554" y="13837"/>
                    </a:lnTo>
                    <a:lnTo>
                      <a:pt x="44770" y="13899"/>
                    </a:lnTo>
                    <a:lnTo>
                      <a:pt x="45016" y="13929"/>
                    </a:lnTo>
                    <a:lnTo>
                      <a:pt x="45231" y="13899"/>
                    </a:lnTo>
                    <a:lnTo>
                      <a:pt x="45446" y="13837"/>
                    </a:lnTo>
                    <a:lnTo>
                      <a:pt x="45631" y="13714"/>
                    </a:lnTo>
                    <a:lnTo>
                      <a:pt x="45815" y="13591"/>
                    </a:lnTo>
                    <a:lnTo>
                      <a:pt x="45969" y="13407"/>
                    </a:lnTo>
                    <a:lnTo>
                      <a:pt x="46061" y="13222"/>
                    </a:lnTo>
                    <a:lnTo>
                      <a:pt x="46123" y="13007"/>
                    </a:lnTo>
                    <a:lnTo>
                      <a:pt x="46153" y="12761"/>
                    </a:lnTo>
                    <a:lnTo>
                      <a:pt x="46153" y="11193"/>
                    </a:lnTo>
                    <a:lnTo>
                      <a:pt x="46153" y="10855"/>
                    </a:lnTo>
                    <a:lnTo>
                      <a:pt x="50089" y="10855"/>
                    </a:lnTo>
                    <a:lnTo>
                      <a:pt x="50335" y="10824"/>
                    </a:lnTo>
                    <a:lnTo>
                      <a:pt x="50550" y="10762"/>
                    </a:lnTo>
                    <a:lnTo>
                      <a:pt x="50735" y="10639"/>
                    </a:lnTo>
                    <a:lnTo>
                      <a:pt x="50919" y="10516"/>
                    </a:lnTo>
                    <a:lnTo>
                      <a:pt x="51042" y="10332"/>
                    </a:lnTo>
                    <a:lnTo>
                      <a:pt x="51165" y="10147"/>
                    </a:lnTo>
                    <a:lnTo>
                      <a:pt x="51227" y="9932"/>
                    </a:lnTo>
                    <a:lnTo>
                      <a:pt x="51258" y="9686"/>
                    </a:lnTo>
                    <a:lnTo>
                      <a:pt x="51227" y="9471"/>
                    </a:lnTo>
                    <a:lnTo>
                      <a:pt x="51165" y="9256"/>
                    </a:lnTo>
                    <a:lnTo>
                      <a:pt x="51042" y="9040"/>
                    </a:lnTo>
                    <a:lnTo>
                      <a:pt x="50919" y="8887"/>
                    </a:lnTo>
                    <a:lnTo>
                      <a:pt x="50735" y="8733"/>
                    </a:lnTo>
                    <a:lnTo>
                      <a:pt x="50550" y="8641"/>
                    </a:lnTo>
                    <a:lnTo>
                      <a:pt x="50335" y="8579"/>
                    </a:lnTo>
                    <a:lnTo>
                      <a:pt x="50089" y="8548"/>
                    </a:lnTo>
                    <a:lnTo>
                      <a:pt x="46153" y="8548"/>
                    </a:lnTo>
                    <a:lnTo>
                      <a:pt x="46153" y="5381"/>
                    </a:lnTo>
                    <a:lnTo>
                      <a:pt x="50089" y="5381"/>
                    </a:lnTo>
                    <a:lnTo>
                      <a:pt x="50335" y="5351"/>
                    </a:lnTo>
                    <a:lnTo>
                      <a:pt x="50550" y="5289"/>
                    </a:lnTo>
                    <a:lnTo>
                      <a:pt x="50735" y="5197"/>
                    </a:lnTo>
                    <a:lnTo>
                      <a:pt x="50919" y="5043"/>
                    </a:lnTo>
                    <a:lnTo>
                      <a:pt x="51042" y="4889"/>
                    </a:lnTo>
                    <a:lnTo>
                      <a:pt x="51165" y="4674"/>
                    </a:lnTo>
                    <a:lnTo>
                      <a:pt x="51227" y="4459"/>
                    </a:lnTo>
                    <a:lnTo>
                      <a:pt x="51258" y="4244"/>
                    </a:lnTo>
                    <a:lnTo>
                      <a:pt x="51227" y="3998"/>
                    </a:lnTo>
                    <a:lnTo>
                      <a:pt x="51165" y="3782"/>
                    </a:lnTo>
                    <a:lnTo>
                      <a:pt x="51042" y="3598"/>
                    </a:lnTo>
                    <a:lnTo>
                      <a:pt x="50919" y="3413"/>
                    </a:lnTo>
                    <a:lnTo>
                      <a:pt x="50735" y="3290"/>
                    </a:lnTo>
                    <a:lnTo>
                      <a:pt x="50550" y="3167"/>
                    </a:lnTo>
                    <a:lnTo>
                      <a:pt x="50335" y="3106"/>
                    </a:lnTo>
                    <a:lnTo>
                      <a:pt x="50089" y="3075"/>
                    </a:lnTo>
                    <a:lnTo>
                      <a:pt x="46153" y="3075"/>
                    </a:lnTo>
                    <a:lnTo>
                      <a:pt x="46153" y="2737"/>
                    </a:lnTo>
                    <a:lnTo>
                      <a:pt x="46153" y="1169"/>
                    </a:lnTo>
                    <a:lnTo>
                      <a:pt x="46123" y="923"/>
                    </a:lnTo>
                    <a:lnTo>
                      <a:pt x="46061" y="708"/>
                    </a:lnTo>
                    <a:lnTo>
                      <a:pt x="45969" y="523"/>
                    </a:lnTo>
                    <a:lnTo>
                      <a:pt x="45815" y="339"/>
                    </a:lnTo>
                    <a:lnTo>
                      <a:pt x="45631" y="216"/>
                    </a:lnTo>
                    <a:lnTo>
                      <a:pt x="45446" y="93"/>
                    </a:lnTo>
                    <a:lnTo>
                      <a:pt x="45231" y="31"/>
                    </a:lnTo>
                    <a:lnTo>
                      <a:pt x="45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6" name="Google Shape;2646;p51"/>
              <p:cNvSpPr/>
              <p:nvPr/>
            </p:nvSpPr>
            <p:spPr>
              <a:xfrm>
                <a:off x="2551143" y="1689644"/>
                <a:ext cx="100295" cy="55692"/>
              </a:xfrm>
              <a:custGeom>
                <a:avLst/>
                <a:gdLst/>
                <a:ahLst/>
                <a:cxnLst/>
                <a:rect l="l" t="t" r="r" b="b"/>
                <a:pathLst>
                  <a:path w="11686" h="6489" extrusionOk="0">
                    <a:moveTo>
                      <a:pt x="10547" y="1"/>
                    </a:moveTo>
                    <a:lnTo>
                      <a:pt x="10332" y="31"/>
                    </a:lnTo>
                    <a:lnTo>
                      <a:pt x="10117" y="93"/>
                    </a:lnTo>
                    <a:lnTo>
                      <a:pt x="9902" y="185"/>
                    </a:lnTo>
                    <a:lnTo>
                      <a:pt x="9717" y="339"/>
                    </a:lnTo>
                    <a:lnTo>
                      <a:pt x="6827" y="3229"/>
                    </a:lnTo>
                    <a:lnTo>
                      <a:pt x="5904" y="769"/>
                    </a:lnTo>
                    <a:lnTo>
                      <a:pt x="5843" y="646"/>
                    </a:lnTo>
                    <a:lnTo>
                      <a:pt x="5781" y="523"/>
                    </a:lnTo>
                    <a:lnTo>
                      <a:pt x="5597" y="308"/>
                    </a:lnTo>
                    <a:lnTo>
                      <a:pt x="5351" y="154"/>
                    </a:lnTo>
                    <a:lnTo>
                      <a:pt x="5228" y="93"/>
                    </a:lnTo>
                    <a:lnTo>
                      <a:pt x="5074" y="31"/>
                    </a:lnTo>
                    <a:lnTo>
                      <a:pt x="4797" y="31"/>
                    </a:lnTo>
                    <a:lnTo>
                      <a:pt x="4521" y="62"/>
                    </a:lnTo>
                    <a:lnTo>
                      <a:pt x="4244" y="185"/>
                    </a:lnTo>
                    <a:lnTo>
                      <a:pt x="4121" y="247"/>
                    </a:lnTo>
                    <a:lnTo>
                      <a:pt x="4029" y="370"/>
                    </a:lnTo>
                    <a:lnTo>
                      <a:pt x="339" y="4059"/>
                    </a:lnTo>
                    <a:lnTo>
                      <a:pt x="185" y="4213"/>
                    </a:lnTo>
                    <a:lnTo>
                      <a:pt x="93" y="4428"/>
                    </a:lnTo>
                    <a:lnTo>
                      <a:pt x="1" y="4644"/>
                    </a:lnTo>
                    <a:lnTo>
                      <a:pt x="1" y="4859"/>
                    </a:lnTo>
                    <a:lnTo>
                      <a:pt x="1" y="5074"/>
                    </a:lnTo>
                    <a:lnTo>
                      <a:pt x="93" y="5289"/>
                    </a:lnTo>
                    <a:lnTo>
                      <a:pt x="185" y="5505"/>
                    </a:lnTo>
                    <a:lnTo>
                      <a:pt x="339" y="5658"/>
                    </a:lnTo>
                    <a:lnTo>
                      <a:pt x="523" y="5812"/>
                    </a:lnTo>
                    <a:lnTo>
                      <a:pt x="708" y="5935"/>
                    </a:lnTo>
                    <a:lnTo>
                      <a:pt x="923" y="5996"/>
                    </a:lnTo>
                    <a:lnTo>
                      <a:pt x="1354" y="5996"/>
                    </a:lnTo>
                    <a:lnTo>
                      <a:pt x="1569" y="5935"/>
                    </a:lnTo>
                    <a:lnTo>
                      <a:pt x="1784" y="5812"/>
                    </a:lnTo>
                    <a:lnTo>
                      <a:pt x="1969" y="5658"/>
                    </a:lnTo>
                    <a:lnTo>
                      <a:pt x="4367" y="3260"/>
                    </a:lnTo>
                    <a:lnTo>
                      <a:pt x="5289" y="5720"/>
                    </a:lnTo>
                    <a:lnTo>
                      <a:pt x="5351" y="5843"/>
                    </a:lnTo>
                    <a:lnTo>
                      <a:pt x="5412" y="5966"/>
                    </a:lnTo>
                    <a:lnTo>
                      <a:pt x="5597" y="6181"/>
                    </a:lnTo>
                    <a:lnTo>
                      <a:pt x="5843" y="6365"/>
                    </a:lnTo>
                    <a:lnTo>
                      <a:pt x="5966" y="6396"/>
                    </a:lnTo>
                    <a:lnTo>
                      <a:pt x="6120" y="6458"/>
                    </a:lnTo>
                    <a:lnTo>
                      <a:pt x="6366" y="6488"/>
                    </a:lnTo>
                    <a:lnTo>
                      <a:pt x="6581" y="6458"/>
                    </a:lnTo>
                    <a:lnTo>
                      <a:pt x="6796" y="6396"/>
                    </a:lnTo>
                    <a:lnTo>
                      <a:pt x="6981" y="6273"/>
                    </a:lnTo>
                    <a:lnTo>
                      <a:pt x="7165" y="6150"/>
                    </a:lnTo>
                    <a:lnTo>
                      <a:pt x="11347" y="1968"/>
                    </a:lnTo>
                    <a:lnTo>
                      <a:pt x="11501" y="1784"/>
                    </a:lnTo>
                    <a:lnTo>
                      <a:pt x="11593" y="1569"/>
                    </a:lnTo>
                    <a:lnTo>
                      <a:pt x="11654" y="1353"/>
                    </a:lnTo>
                    <a:lnTo>
                      <a:pt x="11685" y="1138"/>
                    </a:lnTo>
                    <a:lnTo>
                      <a:pt x="11654" y="923"/>
                    </a:lnTo>
                    <a:lnTo>
                      <a:pt x="11593" y="708"/>
                    </a:lnTo>
                    <a:lnTo>
                      <a:pt x="11501" y="523"/>
                    </a:lnTo>
                    <a:lnTo>
                      <a:pt x="11347" y="339"/>
                    </a:lnTo>
                    <a:lnTo>
                      <a:pt x="11162" y="185"/>
                    </a:lnTo>
                    <a:lnTo>
                      <a:pt x="10978" y="93"/>
                    </a:lnTo>
                    <a:lnTo>
                      <a:pt x="10763" y="31"/>
                    </a:lnTo>
                    <a:lnTo>
                      <a:pt x="105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" name="Google Shape;3187;p57">
            <a:extLst>
              <a:ext uri="{FF2B5EF4-FFF2-40B4-BE49-F238E27FC236}">
                <a16:creationId xmlns:a16="http://schemas.microsoft.com/office/drawing/2014/main" id="{885EF686-15E0-24DE-EAC7-D36609A663B4}"/>
              </a:ext>
            </a:extLst>
          </p:cNvPr>
          <p:cNvSpPr/>
          <p:nvPr/>
        </p:nvSpPr>
        <p:spPr>
          <a:xfrm flipH="1" flipV="1">
            <a:off x="175083" y="117231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59BD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187;p57">
            <a:extLst>
              <a:ext uri="{FF2B5EF4-FFF2-40B4-BE49-F238E27FC236}">
                <a16:creationId xmlns:a16="http://schemas.microsoft.com/office/drawing/2014/main" id="{BA7209C7-0E5E-A61C-A556-045A393C5881}"/>
              </a:ext>
            </a:extLst>
          </p:cNvPr>
          <p:cNvSpPr/>
          <p:nvPr/>
        </p:nvSpPr>
        <p:spPr>
          <a:xfrm flipH="1">
            <a:off x="180534" y="3521823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187;p57">
            <a:extLst>
              <a:ext uri="{FF2B5EF4-FFF2-40B4-BE49-F238E27FC236}">
                <a16:creationId xmlns:a16="http://schemas.microsoft.com/office/drawing/2014/main" id="{7F6F64AC-10C5-0863-6D73-24A5A638D5B9}"/>
              </a:ext>
            </a:extLst>
          </p:cNvPr>
          <p:cNvSpPr/>
          <p:nvPr/>
        </p:nvSpPr>
        <p:spPr>
          <a:xfrm>
            <a:off x="7202958" y="3524547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187;p57">
            <a:extLst>
              <a:ext uri="{FF2B5EF4-FFF2-40B4-BE49-F238E27FC236}">
                <a16:creationId xmlns:a16="http://schemas.microsoft.com/office/drawing/2014/main" id="{D81BEA6E-1A73-F0B0-765B-F21855C9C6D6}"/>
              </a:ext>
            </a:extLst>
          </p:cNvPr>
          <p:cNvSpPr/>
          <p:nvPr/>
        </p:nvSpPr>
        <p:spPr>
          <a:xfrm flipV="1">
            <a:off x="7201234" y="114507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59BD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105;p37">
            <a:extLst>
              <a:ext uri="{FF2B5EF4-FFF2-40B4-BE49-F238E27FC236}">
                <a16:creationId xmlns:a16="http://schemas.microsoft.com/office/drawing/2014/main" id="{768D3438-ABD7-14A8-A10E-69B3C6656C10}"/>
              </a:ext>
            </a:extLst>
          </p:cNvPr>
          <p:cNvSpPr txBox="1"/>
          <p:nvPr/>
        </p:nvSpPr>
        <p:spPr>
          <a:xfrm>
            <a:off x="7048197" y="4156795"/>
            <a:ext cx="1730125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메카트로닉스공학과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 3A 41915066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이하은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97B3E-DC21-1846-1BD2-1D746B824BDF}"/>
              </a:ext>
            </a:extLst>
          </p:cNvPr>
          <p:cNvSpPr txBox="1"/>
          <p:nvPr/>
        </p:nvSpPr>
        <p:spPr>
          <a:xfrm>
            <a:off x="2284859" y="4714958"/>
            <a:ext cx="4957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깃허브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주소 </a:t>
            </a: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: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  <a:hlinkClick r:id="rId3"/>
              </a:rPr>
              <a:t>https://github.com/leehaeun9874/IOT.git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6" name="Google Shape;1196;p38"/>
          <p:cNvSpPr/>
          <p:nvPr/>
        </p:nvSpPr>
        <p:spPr>
          <a:xfrm flipH="1">
            <a:off x="206832" y="2108097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209" name="Google Shape;1209;p38"/>
          <p:cNvGrpSpPr/>
          <p:nvPr/>
        </p:nvGrpSpPr>
        <p:grpSpPr>
          <a:xfrm flipH="1">
            <a:off x="463471" y="2460157"/>
            <a:ext cx="219345" cy="227301"/>
            <a:chOff x="3357325" y="2093500"/>
            <a:chExt cx="311525" cy="322825"/>
          </a:xfrm>
        </p:grpSpPr>
        <p:sp>
          <p:nvSpPr>
            <p:cNvPr id="1210" name="Google Shape;1210;p3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6011FAC-BCAB-95FE-5F2E-A8F04D327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6"/>
          <a:stretch/>
        </p:blipFill>
        <p:spPr>
          <a:xfrm>
            <a:off x="1010337" y="205325"/>
            <a:ext cx="5838736" cy="2254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DA265A-4158-A504-C06F-C3D5DD37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166" y="3054115"/>
            <a:ext cx="5838737" cy="1962160"/>
          </a:xfrm>
          <a:prstGeom prst="rect">
            <a:avLst/>
          </a:prstGeom>
        </p:spPr>
      </p:pic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0DD64B16-DC0A-A008-E787-29646039F24B}"/>
              </a:ext>
            </a:extLst>
          </p:cNvPr>
          <p:cNvSpPr txBox="1"/>
          <p:nvPr/>
        </p:nvSpPr>
        <p:spPr>
          <a:xfrm>
            <a:off x="1233692" y="2575560"/>
            <a:ext cx="7613515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공공데이터에서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한국전력공사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_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전기차충전소 위경도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의 오픈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API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JSON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데이터를 받아왔습니다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0DD64B16-DC0A-A008-E787-29646039F24B}"/>
              </a:ext>
            </a:extLst>
          </p:cNvPr>
          <p:cNvSpPr txBox="1"/>
          <p:nvPr/>
        </p:nvSpPr>
        <p:spPr>
          <a:xfrm>
            <a:off x="1373362" y="4331143"/>
            <a:ext cx="6893863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오픈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API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JSON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 데이터를 불러와주었고 필요한 정보를 데이터프레임으로 저장해주었습니다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grpSp>
        <p:nvGrpSpPr>
          <p:cNvPr id="5" name="Google Shape;1205;p38">
            <a:extLst>
              <a:ext uri="{FF2B5EF4-FFF2-40B4-BE49-F238E27FC236}">
                <a16:creationId xmlns:a16="http://schemas.microsoft.com/office/drawing/2014/main" id="{1B4BA670-E7B5-5B16-A1C7-0E349A91BECF}"/>
              </a:ext>
            </a:extLst>
          </p:cNvPr>
          <p:cNvGrpSpPr/>
          <p:nvPr/>
        </p:nvGrpSpPr>
        <p:grpSpPr>
          <a:xfrm>
            <a:off x="392978" y="2418205"/>
            <a:ext cx="350431" cy="339887"/>
            <a:chOff x="3270675" y="841800"/>
            <a:chExt cx="497700" cy="482725"/>
          </a:xfrm>
        </p:grpSpPr>
        <p:sp>
          <p:nvSpPr>
            <p:cNvPr id="6" name="Google Shape;1206;p38">
              <a:extLst>
                <a:ext uri="{FF2B5EF4-FFF2-40B4-BE49-F238E27FC236}">
                  <a16:creationId xmlns:a16="http://schemas.microsoft.com/office/drawing/2014/main" id="{68F99A0D-A0F0-D2C6-3900-F479E50361B3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1207;p38">
              <a:extLst>
                <a:ext uri="{FF2B5EF4-FFF2-40B4-BE49-F238E27FC236}">
                  <a16:creationId xmlns:a16="http://schemas.microsoft.com/office/drawing/2014/main" id="{8961152C-1E22-62D7-8E94-DA76DA1312AB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208;p38">
              <a:extLst>
                <a:ext uri="{FF2B5EF4-FFF2-40B4-BE49-F238E27FC236}">
                  <a16:creationId xmlns:a16="http://schemas.microsoft.com/office/drawing/2014/main" id="{B9D028B6-6AEB-3E33-2C5B-6D11F2EFBA52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192;p38">
            <a:extLst>
              <a:ext uri="{FF2B5EF4-FFF2-40B4-BE49-F238E27FC236}">
                <a16:creationId xmlns:a16="http://schemas.microsoft.com/office/drawing/2014/main" id="{CF2FDD9B-4290-22DE-ABBB-3349651223B8}"/>
              </a:ext>
            </a:extLst>
          </p:cNvPr>
          <p:cNvSpPr/>
          <p:nvPr/>
        </p:nvSpPr>
        <p:spPr>
          <a:xfrm>
            <a:off x="84057" y="2108096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13;p38">
            <a:extLst>
              <a:ext uri="{FF2B5EF4-FFF2-40B4-BE49-F238E27FC236}">
                <a16:creationId xmlns:a16="http://schemas.microsoft.com/office/drawing/2014/main" id="{F3C57A20-4F9D-24BE-2E00-5A53A532E347}"/>
              </a:ext>
            </a:extLst>
          </p:cNvPr>
          <p:cNvSpPr/>
          <p:nvPr/>
        </p:nvSpPr>
        <p:spPr>
          <a:xfrm>
            <a:off x="400045" y="2413352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A759E8-250E-5C89-507C-E1962349F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60" y="492742"/>
            <a:ext cx="6145877" cy="3740421"/>
          </a:xfrm>
          <a:prstGeom prst="rect">
            <a:avLst/>
          </a:prstGeom>
        </p:spPr>
      </p:pic>
      <p:sp>
        <p:nvSpPr>
          <p:cNvPr id="27" name="Google Shape;122;p29">
            <a:extLst>
              <a:ext uri="{FF2B5EF4-FFF2-40B4-BE49-F238E27FC236}">
                <a16:creationId xmlns:a16="http://schemas.microsoft.com/office/drawing/2014/main" id="{D6A8B5CE-4EDF-0944-E74C-808F24A39B7A}"/>
              </a:ext>
            </a:extLst>
          </p:cNvPr>
          <p:cNvSpPr txBox="1"/>
          <p:nvPr/>
        </p:nvSpPr>
        <p:spPr>
          <a:xfrm>
            <a:off x="3629699" y="12582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&lt; </a:t>
            </a: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소스 프로그램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Fira Sans"/>
                <a:sym typeface="Fira Sans"/>
              </a:rPr>
              <a:t>&gt;</a:t>
            </a:r>
            <a:endParaRPr sz="1600" b="1" dirty="0">
              <a:solidFill>
                <a:schemeClr val="accent4">
                  <a:lumMod val="7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Fira Sans"/>
              <a:sym typeface="Fira Sans"/>
            </a:endParaRPr>
          </a:p>
        </p:txBody>
      </p:sp>
      <p:sp>
        <p:nvSpPr>
          <p:cNvPr id="4" name="Google Shape;1105;p37">
            <a:extLst>
              <a:ext uri="{FF2B5EF4-FFF2-40B4-BE49-F238E27FC236}">
                <a16:creationId xmlns:a16="http://schemas.microsoft.com/office/drawing/2014/main" id="{92802B45-3233-B7EE-3657-2227B42BD10B}"/>
              </a:ext>
            </a:extLst>
          </p:cNvPr>
          <p:cNvSpPr txBox="1"/>
          <p:nvPr/>
        </p:nvSpPr>
        <p:spPr>
          <a:xfrm>
            <a:off x="4717516" y="3426060"/>
            <a:ext cx="3911285" cy="60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rgbClr val="333333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Pandas</a:t>
            </a:r>
            <a:r>
              <a:rPr lang="ko-KR" altLang="en-US" dirty="0">
                <a:solidFill>
                  <a:srgbClr val="333333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함수의 </a:t>
            </a:r>
            <a:r>
              <a:rPr lang="en-US" altLang="ko-KR" b="0" dirty="0" err="1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json_normaliz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를 사용</a:t>
            </a:r>
            <a:r>
              <a:rPr lang="ko-KR" altLang="en-US" dirty="0">
                <a:solidFill>
                  <a:srgbClr val="333333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하여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 불러온 </a:t>
            </a:r>
            <a:r>
              <a:rPr lang="en-US" altLang="ko-KR" b="0" dirty="0" err="1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json</a:t>
            </a:r>
            <a:r>
              <a:rPr lang="en-US" altLang="ko-KR" b="0" dirty="0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b="0" dirty="0">
                <a:solidFill>
                  <a:srgbClr val="333333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데이터를 데이터프레임으로 만들어주었습니다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E39A920-0FA9-70DC-F322-5D8000365F8E}"/>
              </a:ext>
            </a:extLst>
          </p:cNvPr>
          <p:cNvSpPr/>
          <p:nvPr/>
        </p:nvSpPr>
        <p:spPr>
          <a:xfrm>
            <a:off x="3375400" y="3637040"/>
            <a:ext cx="1269969" cy="1874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4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1205;p38">
            <a:extLst>
              <a:ext uri="{FF2B5EF4-FFF2-40B4-BE49-F238E27FC236}">
                <a16:creationId xmlns:a16="http://schemas.microsoft.com/office/drawing/2014/main" id="{1B4BA670-E7B5-5B16-A1C7-0E349A91BECF}"/>
              </a:ext>
            </a:extLst>
          </p:cNvPr>
          <p:cNvGrpSpPr/>
          <p:nvPr/>
        </p:nvGrpSpPr>
        <p:grpSpPr>
          <a:xfrm>
            <a:off x="392978" y="2418205"/>
            <a:ext cx="350431" cy="339887"/>
            <a:chOff x="3270675" y="841800"/>
            <a:chExt cx="497700" cy="482725"/>
          </a:xfrm>
        </p:grpSpPr>
        <p:sp>
          <p:nvSpPr>
            <p:cNvPr id="6" name="Google Shape;1206;p38">
              <a:extLst>
                <a:ext uri="{FF2B5EF4-FFF2-40B4-BE49-F238E27FC236}">
                  <a16:creationId xmlns:a16="http://schemas.microsoft.com/office/drawing/2014/main" id="{68F99A0D-A0F0-D2C6-3900-F479E50361B3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1207;p38">
              <a:extLst>
                <a:ext uri="{FF2B5EF4-FFF2-40B4-BE49-F238E27FC236}">
                  <a16:creationId xmlns:a16="http://schemas.microsoft.com/office/drawing/2014/main" id="{8961152C-1E22-62D7-8E94-DA76DA1312AB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208;p38">
              <a:extLst>
                <a:ext uri="{FF2B5EF4-FFF2-40B4-BE49-F238E27FC236}">
                  <a16:creationId xmlns:a16="http://schemas.microsoft.com/office/drawing/2014/main" id="{B9D028B6-6AEB-3E33-2C5B-6D11F2EFBA52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3" name="Google Shape;1213;p38">
            <a:extLst>
              <a:ext uri="{FF2B5EF4-FFF2-40B4-BE49-F238E27FC236}">
                <a16:creationId xmlns:a16="http://schemas.microsoft.com/office/drawing/2014/main" id="{F3C57A20-4F9D-24BE-2E00-5A53A532E347}"/>
              </a:ext>
            </a:extLst>
          </p:cNvPr>
          <p:cNvSpPr/>
          <p:nvPr/>
        </p:nvSpPr>
        <p:spPr>
          <a:xfrm>
            <a:off x="400045" y="2413352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270F47-4672-2A2D-13FC-A76AB2E3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49" y="305888"/>
            <a:ext cx="4481023" cy="2955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4A1F57-12C3-517E-75C9-9B3C4CD5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180" y="3239647"/>
            <a:ext cx="6461163" cy="1501078"/>
          </a:xfrm>
          <a:prstGeom prst="rect">
            <a:avLst/>
          </a:prstGeom>
        </p:spPr>
      </p:pic>
      <p:sp>
        <p:nvSpPr>
          <p:cNvPr id="15" name="Google Shape;1105;p37">
            <a:extLst>
              <a:ext uri="{FF2B5EF4-FFF2-40B4-BE49-F238E27FC236}">
                <a16:creationId xmlns:a16="http://schemas.microsoft.com/office/drawing/2014/main" id="{2A8C310D-7E39-FB4D-7EB7-1F07007515E6}"/>
              </a:ext>
            </a:extLst>
          </p:cNvPr>
          <p:cNvSpPr txBox="1"/>
          <p:nvPr/>
        </p:nvSpPr>
        <p:spPr>
          <a:xfrm>
            <a:off x="5158764" y="1799488"/>
            <a:ext cx="3688443" cy="103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Folium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을 이용하여 지도를 만들어주었고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,          Marker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를 설정하여 클릭 시 시도와 충전소명이 나타나도록 해주었습니다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CBC854D-A537-1BC7-AEC9-B7F74B02B269}"/>
              </a:ext>
            </a:extLst>
          </p:cNvPr>
          <p:cNvSpPr/>
          <p:nvPr/>
        </p:nvSpPr>
        <p:spPr>
          <a:xfrm>
            <a:off x="3246527" y="466038"/>
            <a:ext cx="1269969" cy="1874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105;p37">
            <a:extLst>
              <a:ext uri="{FF2B5EF4-FFF2-40B4-BE49-F238E27FC236}">
                <a16:creationId xmlns:a16="http://schemas.microsoft.com/office/drawing/2014/main" id="{7A3BC350-3D16-8BDE-45D2-CEB6C5679407}"/>
              </a:ext>
            </a:extLst>
          </p:cNvPr>
          <p:cNvSpPr txBox="1"/>
          <p:nvPr/>
        </p:nvSpPr>
        <p:spPr>
          <a:xfrm>
            <a:off x="4738286" y="226640"/>
            <a:ext cx="3688443" cy="72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각 정보에 변수를 주었고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iloc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을 이용하여              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  <a:sym typeface="Roboto"/>
              </a:rPr>
              <a:t>행 번호를 기준으로 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행 데이터를 읽어주었습니다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CFA8CC4-8BD0-D4A0-7B56-420ECDA2886C}"/>
              </a:ext>
            </a:extLst>
          </p:cNvPr>
          <p:cNvSpPr/>
          <p:nvPr/>
        </p:nvSpPr>
        <p:spPr>
          <a:xfrm>
            <a:off x="3670390" y="2146672"/>
            <a:ext cx="1269969" cy="1874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105;p37">
            <a:extLst>
              <a:ext uri="{FF2B5EF4-FFF2-40B4-BE49-F238E27FC236}">
                <a16:creationId xmlns:a16="http://schemas.microsoft.com/office/drawing/2014/main" id="{3EFA241E-058C-2332-DDA1-5F08B573F3ED}"/>
              </a:ext>
            </a:extLst>
          </p:cNvPr>
          <p:cNvSpPr txBox="1"/>
          <p:nvPr/>
        </p:nvSpPr>
        <p:spPr>
          <a:xfrm>
            <a:off x="4940359" y="3223093"/>
            <a:ext cx="3688443" cy="85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프로그램한 것을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HTML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파일로 저장하였고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,           HTML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파일 속에 지도를 시각화 하였습니다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045AFD8-BCC8-339F-477E-E6B2CE3E042C}"/>
              </a:ext>
            </a:extLst>
          </p:cNvPr>
          <p:cNvSpPr/>
          <p:nvPr/>
        </p:nvSpPr>
        <p:spPr>
          <a:xfrm rot="16200000">
            <a:off x="6343234" y="4025136"/>
            <a:ext cx="290154" cy="1883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6A862C01-9D2F-B1B0-F4E1-08CAB6EE4CA2}"/>
              </a:ext>
            </a:extLst>
          </p:cNvPr>
          <p:cNvSpPr txBox="1"/>
          <p:nvPr/>
        </p:nvSpPr>
        <p:spPr>
          <a:xfrm>
            <a:off x="5580247" y="4468687"/>
            <a:ext cx="2276751" cy="47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HTML</a:t>
            </a:r>
            <a:r>
              <a:rPr lang="ko-KR" altLang="en-US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파일의</a:t>
            </a:r>
            <a:r>
              <a:rPr lang="en-US" altLang="ko-KR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 </a:t>
            </a:r>
            <a:r>
              <a:rPr lang="ko-KR" altLang="en-US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저장경로와 이름</a:t>
            </a:r>
            <a:endParaRPr lang="en-US" altLang="ko-KR" sz="1200" dirty="0">
              <a:solidFill>
                <a:srgbClr val="0292A4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669298-8CD0-68F5-539E-EBF128753C78}"/>
              </a:ext>
            </a:extLst>
          </p:cNvPr>
          <p:cNvCxnSpPr/>
          <p:nvPr/>
        </p:nvCxnSpPr>
        <p:spPr>
          <a:xfrm>
            <a:off x="1792687" y="4561371"/>
            <a:ext cx="5720006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ABFB50-8CDC-0045-1530-C91452889C5B}"/>
              </a:ext>
            </a:extLst>
          </p:cNvPr>
          <p:cNvCxnSpPr>
            <a:cxnSpLocks/>
          </p:cNvCxnSpPr>
          <p:nvPr/>
        </p:nvCxnSpPr>
        <p:spPr>
          <a:xfrm>
            <a:off x="1792687" y="4706845"/>
            <a:ext cx="623465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Google Shape;1105;p37">
            <a:extLst>
              <a:ext uri="{FF2B5EF4-FFF2-40B4-BE49-F238E27FC236}">
                <a16:creationId xmlns:a16="http://schemas.microsoft.com/office/drawing/2014/main" id="{3AA2F8DE-5BE4-6A5F-AD76-0C23B5F0B969}"/>
              </a:ext>
            </a:extLst>
          </p:cNvPr>
          <p:cNvSpPr txBox="1"/>
          <p:nvPr/>
        </p:nvSpPr>
        <p:spPr>
          <a:xfrm>
            <a:off x="1718875" y="4614888"/>
            <a:ext cx="2533470" cy="47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저장 성공 시 </a:t>
            </a:r>
            <a:r>
              <a:rPr lang="en-US" altLang="ko-KR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‘Save OK!’</a:t>
            </a:r>
            <a:r>
              <a:rPr lang="ko-KR" altLang="en-US" sz="1200" dirty="0">
                <a:solidFill>
                  <a:srgbClr val="0292A4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 문구가 출력</a:t>
            </a:r>
            <a:endParaRPr lang="en-US" altLang="ko-KR" sz="1200" dirty="0">
              <a:solidFill>
                <a:srgbClr val="0292A4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DCC2988-5B5B-3C5F-F7A4-85E375C619BE}"/>
              </a:ext>
            </a:extLst>
          </p:cNvPr>
          <p:cNvGrpSpPr/>
          <p:nvPr/>
        </p:nvGrpSpPr>
        <p:grpSpPr>
          <a:xfrm>
            <a:off x="861437" y="1972140"/>
            <a:ext cx="224680" cy="2117737"/>
            <a:chOff x="861437" y="1958792"/>
            <a:chExt cx="224680" cy="211773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E4311D5-1A23-CD01-EAB0-D40717384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37" y="1958792"/>
              <a:ext cx="26042" cy="2117737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14C9E96-E07F-F1EC-FFB4-F4A97A8626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479" y="1958792"/>
              <a:ext cx="198638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9A1D4CA-7FFA-0B54-1176-112DC82357E2}"/>
                </a:ext>
              </a:extLst>
            </p:cNvPr>
            <p:cNvCxnSpPr>
              <a:cxnSpLocks/>
            </p:cNvCxnSpPr>
            <p:nvPr/>
          </p:nvCxnSpPr>
          <p:spPr>
            <a:xfrm>
              <a:off x="861437" y="4076529"/>
              <a:ext cx="198638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646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1205;p38">
            <a:extLst>
              <a:ext uri="{FF2B5EF4-FFF2-40B4-BE49-F238E27FC236}">
                <a16:creationId xmlns:a16="http://schemas.microsoft.com/office/drawing/2014/main" id="{1B4BA670-E7B5-5B16-A1C7-0E349A91BECF}"/>
              </a:ext>
            </a:extLst>
          </p:cNvPr>
          <p:cNvGrpSpPr/>
          <p:nvPr/>
        </p:nvGrpSpPr>
        <p:grpSpPr>
          <a:xfrm>
            <a:off x="392978" y="2418205"/>
            <a:ext cx="350431" cy="339887"/>
            <a:chOff x="3270675" y="841800"/>
            <a:chExt cx="497700" cy="482725"/>
          </a:xfrm>
        </p:grpSpPr>
        <p:sp>
          <p:nvSpPr>
            <p:cNvPr id="6" name="Google Shape;1206;p38">
              <a:extLst>
                <a:ext uri="{FF2B5EF4-FFF2-40B4-BE49-F238E27FC236}">
                  <a16:creationId xmlns:a16="http://schemas.microsoft.com/office/drawing/2014/main" id="{68F99A0D-A0F0-D2C6-3900-F479E50361B3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1207;p38">
              <a:extLst>
                <a:ext uri="{FF2B5EF4-FFF2-40B4-BE49-F238E27FC236}">
                  <a16:creationId xmlns:a16="http://schemas.microsoft.com/office/drawing/2014/main" id="{8961152C-1E22-62D7-8E94-DA76DA1312AB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208;p38">
              <a:extLst>
                <a:ext uri="{FF2B5EF4-FFF2-40B4-BE49-F238E27FC236}">
                  <a16:creationId xmlns:a16="http://schemas.microsoft.com/office/drawing/2014/main" id="{B9D028B6-6AEB-3E33-2C5B-6D11F2EFBA52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3" name="Google Shape;1213;p38">
            <a:extLst>
              <a:ext uri="{FF2B5EF4-FFF2-40B4-BE49-F238E27FC236}">
                <a16:creationId xmlns:a16="http://schemas.microsoft.com/office/drawing/2014/main" id="{F3C57A20-4F9D-24BE-2E00-5A53A532E347}"/>
              </a:ext>
            </a:extLst>
          </p:cNvPr>
          <p:cNvSpPr/>
          <p:nvPr/>
        </p:nvSpPr>
        <p:spPr>
          <a:xfrm>
            <a:off x="400045" y="2413352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6A862C01-9D2F-B1B0-F4E1-08CAB6EE4CA2}"/>
              </a:ext>
            </a:extLst>
          </p:cNvPr>
          <p:cNvSpPr txBox="1"/>
          <p:nvPr/>
        </p:nvSpPr>
        <p:spPr>
          <a:xfrm>
            <a:off x="1411747" y="3632192"/>
            <a:ext cx="6320506" cy="47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코드 실행 성공 시 터미널에 불러온 데이터 위경도의 목록들이 출력되며 </a:t>
            </a:r>
            <a:r>
              <a:rPr lang="en-US" altLang="ko-KR" sz="12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‘Save OK!’</a:t>
            </a:r>
            <a:r>
              <a:rPr lang="ko-KR" altLang="en-US" sz="12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가</a:t>
            </a:r>
            <a:r>
              <a:rPr lang="en-US" altLang="ko-KR" sz="12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출력됩니다</a:t>
            </a:r>
            <a:endParaRPr lang="en-US" altLang="ko-KR" sz="120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D7D932-AE1E-84B4-735B-3A401120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04" y="1101733"/>
            <a:ext cx="4907552" cy="2362307"/>
          </a:xfrm>
          <a:prstGeom prst="rect">
            <a:avLst/>
          </a:prstGeom>
          <a:ln w="38100">
            <a:solidFill>
              <a:srgbClr val="03C8DF"/>
            </a:solidFill>
          </a:ln>
        </p:spPr>
      </p:pic>
    </p:spTree>
    <p:extLst>
      <p:ext uri="{BB962C8B-B14F-4D97-AF65-F5344CB8AC3E}">
        <p14:creationId xmlns:p14="http://schemas.microsoft.com/office/powerpoint/2010/main" val="219218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0DD64B16-DC0A-A008-E787-29646039F24B}"/>
              </a:ext>
            </a:extLst>
          </p:cNvPr>
          <p:cNvSpPr txBox="1"/>
          <p:nvPr/>
        </p:nvSpPr>
        <p:spPr>
          <a:xfrm>
            <a:off x="1117759" y="4351502"/>
            <a:ext cx="7729448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전기차 충전소의 위경도 데이터를 이용하여 지도로 시각화하고 마커로 충전소명을 표시해주었습니다     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4" name="Google Shape;1194;p38">
            <a:extLst>
              <a:ext uri="{FF2B5EF4-FFF2-40B4-BE49-F238E27FC236}">
                <a16:creationId xmlns:a16="http://schemas.microsoft.com/office/drawing/2014/main" id="{8EE2704C-7A20-031A-CF49-91D2C01E1839}"/>
              </a:ext>
            </a:extLst>
          </p:cNvPr>
          <p:cNvSpPr/>
          <p:nvPr/>
        </p:nvSpPr>
        <p:spPr>
          <a:xfrm>
            <a:off x="82552" y="2108096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grpSp>
        <p:nvGrpSpPr>
          <p:cNvPr id="5" name="Google Shape;1205;p38">
            <a:extLst>
              <a:ext uri="{FF2B5EF4-FFF2-40B4-BE49-F238E27FC236}">
                <a16:creationId xmlns:a16="http://schemas.microsoft.com/office/drawing/2014/main" id="{1B4BA670-E7B5-5B16-A1C7-0E349A91BECF}"/>
              </a:ext>
            </a:extLst>
          </p:cNvPr>
          <p:cNvGrpSpPr/>
          <p:nvPr/>
        </p:nvGrpSpPr>
        <p:grpSpPr>
          <a:xfrm>
            <a:off x="392978" y="2418205"/>
            <a:ext cx="350431" cy="339887"/>
            <a:chOff x="3270675" y="841800"/>
            <a:chExt cx="497700" cy="482725"/>
          </a:xfrm>
        </p:grpSpPr>
        <p:sp>
          <p:nvSpPr>
            <p:cNvPr id="6" name="Google Shape;1206;p38">
              <a:extLst>
                <a:ext uri="{FF2B5EF4-FFF2-40B4-BE49-F238E27FC236}">
                  <a16:creationId xmlns:a16="http://schemas.microsoft.com/office/drawing/2014/main" id="{68F99A0D-A0F0-D2C6-3900-F479E50361B3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1207;p38">
              <a:extLst>
                <a:ext uri="{FF2B5EF4-FFF2-40B4-BE49-F238E27FC236}">
                  <a16:creationId xmlns:a16="http://schemas.microsoft.com/office/drawing/2014/main" id="{8961152C-1E22-62D7-8E94-DA76DA1312AB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208;p38">
              <a:extLst>
                <a:ext uri="{FF2B5EF4-FFF2-40B4-BE49-F238E27FC236}">
                  <a16:creationId xmlns:a16="http://schemas.microsoft.com/office/drawing/2014/main" id="{B9D028B6-6AEB-3E33-2C5B-6D11F2EFBA52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0218685-A520-F70F-EBC5-025360F3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31" y="450650"/>
            <a:ext cx="7021511" cy="37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6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0DD64B16-DC0A-A008-E787-29646039F24B}"/>
              </a:ext>
            </a:extLst>
          </p:cNvPr>
          <p:cNvSpPr txBox="1"/>
          <p:nvPr/>
        </p:nvSpPr>
        <p:spPr>
          <a:xfrm>
            <a:off x="576683" y="4025867"/>
            <a:ext cx="8197926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For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함수 부분의 값에서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JSON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으로 받아온 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4478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개의 데이터 중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2647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개의 값 까지만 출력이 가능하였습니다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4" name="Google Shape;1194;p38">
            <a:extLst>
              <a:ext uri="{FF2B5EF4-FFF2-40B4-BE49-F238E27FC236}">
                <a16:creationId xmlns:a16="http://schemas.microsoft.com/office/drawing/2014/main" id="{8EE2704C-7A20-031A-CF49-91D2C01E1839}"/>
              </a:ext>
            </a:extLst>
          </p:cNvPr>
          <p:cNvSpPr/>
          <p:nvPr/>
        </p:nvSpPr>
        <p:spPr>
          <a:xfrm>
            <a:off x="82552" y="2108096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94E88-EB16-A92D-2E22-E2D13D75126A}"/>
              </a:ext>
            </a:extLst>
          </p:cNvPr>
          <p:cNvSpPr txBox="1"/>
          <p:nvPr/>
        </p:nvSpPr>
        <p:spPr>
          <a:xfrm>
            <a:off x="178174" y="2387084"/>
            <a:ext cx="81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오류 </a:t>
            </a:r>
            <a:r>
              <a:rPr lang="en-US" altLang="ko-KR" sz="18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endParaRPr lang="ko-KR" altLang="en-US" sz="1800" b="1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A187DA-CA61-7921-3F18-5766F408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708" y="776528"/>
            <a:ext cx="3488202" cy="3023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249D1B-43FB-8956-FA9B-212D92BA8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89" y="1430485"/>
            <a:ext cx="2772212" cy="23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8"/>
          <p:cNvSpPr/>
          <p:nvPr/>
        </p:nvSpPr>
        <p:spPr>
          <a:xfrm rot="9288125">
            <a:off x="49205" y="22410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 rot="9288125">
            <a:off x="259253" y="26277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180" name="Google Shape;1180;p38"/>
          <p:cNvSpPr/>
          <p:nvPr/>
        </p:nvSpPr>
        <p:spPr>
          <a:xfrm rot="9288125">
            <a:off x="325358" y="316532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12" name="Google Shape;1178;p38">
            <a:extLst>
              <a:ext uri="{FF2B5EF4-FFF2-40B4-BE49-F238E27FC236}">
                <a16:creationId xmlns:a16="http://schemas.microsoft.com/office/drawing/2014/main" id="{C80F94A6-26E0-F4D0-CBCE-826F027CCB46}"/>
              </a:ext>
            </a:extLst>
          </p:cNvPr>
          <p:cNvSpPr/>
          <p:nvPr/>
        </p:nvSpPr>
        <p:spPr>
          <a:xfrm rot="19671159">
            <a:off x="8400149" y="44731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79;p38">
            <a:extLst>
              <a:ext uri="{FF2B5EF4-FFF2-40B4-BE49-F238E27FC236}">
                <a16:creationId xmlns:a16="http://schemas.microsoft.com/office/drawing/2014/main" id="{9A31690B-6284-6268-8226-DC1509B8E577}"/>
              </a:ext>
            </a:extLst>
          </p:cNvPr>
          <p:cNvSpPr/>
          <p:nvPr/>
        </p:nvSpPr>
        <p:spPr>
          <a:xfrm rot="19671159">
            <a:off x="8718514" y="4599961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0;p38">
            <a:extLst>
              <a:ext uri="{FF2B5EF4-FFF2-40B4-BE49-F238E27FC236}">
                <a16:creationId xmlns:a16="http://schemas.microsoft.com/office/drawing/2014/main" id="{CB2505CB-431F-0B83-823E-410D05546275}"/>
              </a:ext>
            </a:extLst>
          </p:cNvPr>
          <p:cNvSpPr/>
          <p:nvPr/>
        </p:nvSpPr>
        <p:spPr>
          <a:xfrm rot="19671159">
            <a:off x="8785465" y="4655256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78;p38">
            <a:extLst>
              <a:ext uri="{FF2B5EF4-FFF2-40B4-BE49-F238E27FC236}">
                <a16:creationId xmlns:a16="http://schemas.microsoft.com/office/drawing/2014/main" id="{25039863-61EC-5FCF-2F47-B32B33EC9B6B}"/>
              </a:ext>
            </a:extLst>
          </p:cNvPr>
          <p:cNvSpPr/>
          <p:nvPr/>
        </p:nvSpPr>
        <p:spPr>
          <a:xfrm rot="4270196">
            <a:off x="49206" y="4505913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179;p38">
            <a:extLst>
              <a:ext uri="{FF2B5EF4-FFF2-40B4-BE49-F238E27FC236}">
                <a16:creationId xmlns:a16="http://schemas.microsoft.com/office/drawing/2014/main" id="{D4462510-B602-8262-6F6F-F3CFEC6664D2}"/>
              </a:ext>
            </a:extLst>
          </p:cNvPr>
          <p:cNvSpPr/>
          <p:nvPr/>
        </p:nvSpPr>
        <p:spPr>
          <a:xfrm rot="4270196">
            <a:off x="257964" y="4637858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0;p38">
            <a:extLst>
              <a:ext uri="{FF2B5EF4-FFF2-40B4-BE49-F238E27FC236}">
                <a16:creationId xmlns:a16="http://schemas.microsoft.com/office/drawing/2014/main" id="{5335966C-24F7-3245-355D-E8D4454FD9E8}"/>
              </a:ext>
            </a:extLst>
          </p:cNvPr>
          <p:cNvSpPr/>
          <p:nvPr/>
        </p:nvSpPr>
        <p:spPr>
          <a:xfrm rot="4270196">
            <a:off x="323612" y="4692694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178;p38">
            <a:extLst>
              <a:ext uri="{FF2B5EF4-FFF2-40B4-BE49-F238E27FC236}">
                <a16:creationId xmlns:a16="http://schemas.microsoft.com/office/drawing/2014/main" id="{3FF18546-F9DA-88A6-8A53-06DFEAE77D35}"/>
              </a:ext>
            </a:extLst>
          </p:cNvPr>
          <p:cNvSpPr/>
          <p:nvPr/>
        </p:nvSpPr>
        <p:spPr>
          <a:xfrm rot="15310374">
            <a:off x="8328536" y="25623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79;p38">
            <a:extLst>
              <a:ext uri="{FF2B5EF4-FFF2-40B4-BE49-F238E27FC236}">
                <a16:creationId xmlns:a16="http://schemas.microsoft.com/office/drawing/2014/main" id="{B989C573-E30C-28A6-A940-3EB94877EF3F}"/>
              </a:ext>
            </a:extLst>
          </p:cNvPr>
          <p:cNvSpPr/>
          <p:nvPr/>
        </p:nvSpPr>
        <p:spPr>
          <a:xfrm rot="15310374">
            <a:off x="8645916" y="300147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80;p38">
            <a:extLst>
              <a:ext uri="{FF2B5EF4-FFF2-40B4-BE49-F238E27FC236}">
                <a16:creationId xmlns:a16="http://schemas.microsoft.com/office/drawing/2014/main" id="{D1198F5B-F1CD-B091-A17B-5D9F45AF87A7}"/>
              </a:ext>
            </a:extLst>
          </p:cNvPr>
          <p:cNvSpPr/>
          <p:nvPr/>
        </p:nvSpPr>
        <p:spPr>
          <a:xfrm rot="15310374">
            <a:off x="8713249" y="354470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05;p37">
            <a:extLst>
              <a:ext uri="{FF2B5EF4-FFF2-40B4-BE49-F238E27FC236}">
                <a16:creationId xmlns:a16="http://schemas.microsoft.com/office/drawing/2014/main" id="{0DD64B16-DC0A-A008-E787-29646039F24B}"/>
              </a:ext>
            </a:extLst>
          </p:cNvPr>
          <p:cNvSpPr txBox="1"/>
          <p:nvPr/>
        </p:nvSpPr>
        <p:spPr>
          <a:xfrm>
            <a:off x="464785" y="4025867"/>
            <a:ext cx="8309824" cy="48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마커를 클릭 시 나타나는 충전소명의 글자가 세로로 출력되어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&lt;pre&gt;&lt;/pre&gt;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Roboto"/>
                <a:sym typeface="Roboto"/>
              </a:rPr>
              <a:t>를 이용하여 가로로 바꿔주었습니다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Roboto"/>
              <a:sym typeface="Roboto"/>
            </a:endParaRPr>
          </a:p>
        </p:txBody>
      </p:sp>
      <p:sp>
        <p:nvSpPr>
          <p:cNvPr id="4" name="Google Shape;1194;p38">
            <a:extLst>
              <a:ext uri="{FF2B5EF4-FFF2-40B4-BE49-F238E27FC236}">
                <a16:creationId xmlns:a16="http://schemas.microsoft.com/office/drawing/2014/main" id="{8EE2704C-7A20-031A-CF49-91D2C01E1839}"/>
              </a:ext>
            </a:extLst>
          </p:cNvPr>
          <p:cNvSpPr/>
          <p:nvPr/>
        </p:nvSpPr>
        <p:spPr>
          <a:xfrm>
            <a:off x="82552" y="2108096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BD2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94E88-EB16-A92D-2E22-E2D13D75126A}"/>
              </a:ext>
            </a:extLst>
          </p:cNvPr>
          <p:cNvSpPr txBox="1"/>
          <p:nvPr/>
        </p:nvSpPr>
        <p:spPr>
          <a:xfrm>
            <a:off x="234607" y="2288291"/>
            <a:ext cx="81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오류</a:t>
            </a:r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해결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AC4BE8-6BE5-2B1D-48B4-FB6CD0CD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0" t="11773" r="22228" b="30032"/>
          <a:stretch/>
        </p:blipFill>
        <p:spPr>
          <a:xfrm>
            <a:off x="1828300" y="340621"/>
            <a:ext cx="2162524" cy="1701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792681-D321-99DE-A006-DA484417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28" y="2571750"/>
            <a:ext cx="2580634" cy="131416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179433A-DC17-3001-BCFB-5398F5DE1888}"/>
              </a:ext>
            </a:extLst>
          </p:cNvPr>
          <p:cNvSpPr/>
          <p:nvPr/>
        </p:nvSpPr>
        <p:spPr>
          <a:xfrm rot="5400000">
            <a:off x="2727248" y="2151166"/>
            <a:ext cx="364626" cy="329948"/>
          </a:xfrm>
          <a:prstGeom prst="rightArrow">
            <a:avLst/>
          </a:prstGeom>
          <a:solidFill>
            <a:srgbClr val="FD8714"/>
          </a:solidFill>
          <a:ln>
            <a:solidFill>
              <a:srgbClr val="B75C0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68F25F3-8396-236B-F895-A6DF2E43D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660" y="963561"/>
            <a:ext cx="3453613" cy="25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8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191732" y="3662324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감 사 합 </a:t>
            </a:r>
            <a:r>
              <a:rPr lang="ko-KR" altLang="en-US" sz="2800" dirty="0" err="1">
                <a:solidFill>
                  <a:schemeClr val="dk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니</a:t>
            </a:r>
            <a:r>
              <a:rPr lang="ko-KR" altLang="en-US" sz="2800" dirty="0">
                <a:solidFill>
                  <a:schemeClr val="dk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다 </a:t>
            </a:r>
            <a:r>
              <a:rPr lang="en-US" altLang="ko-KR" sz="2800" dirty="0">
                <a:solidFill>
                  <a:schemeClr val="dk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!!</a:t>
            </a:r>
            <a:endParaRPr sz="28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17E7F9-1D80-827E-D9F5-BB6C90554163}"/>
              </a:ext>
            </a:extLst>
          </p:cNvPr>
          <p:cNvGrpSpPr/>
          <p:nvPr/>
        </p:nvGrpSpPr>
        <p:grpSpPr>
          <a:xfrm>
            <a:off x="2481137" y="868761"/>
            <a:ext cx="3742020" cy="2376215"/>
            <a:chOff x="457200" y="1586323"/>
            <a:chExt cx="3742020" cy="2376215"/>
          </a:xfrm>
        </p:grpSpPr>
        <p:sp>
          <p:nvSpPr>
            <p:cNvPr id="407" name="Google Shape;407;p31"/>
            <p:cNvSpPr/>
            <p:nvPr/>
          </p:nvSpPr>
          <p:spPr>
            <a:xfrm>
              <a:off x="2409047" y="3121851"/>
              <a:ext cx="662935" cy="374729"/>
            </a:xfrm>
            <a:custGeom>
              <a:avLst/>
              <a:gdLst/>
              <a:ahLst/>
              <a:cxnLst/>
              <a:rect l="l" t="t" r="r" b="b"/>
              <a:pathLst>
                <a:path w="12941" h="7315" extrusionOk="0">
                  <a:moveTo>
                    <a:pt x="5157" y="0"/>
                  </a:moveTo>
                  <a:lnTo>
                    <a:pt x="5032" y="31"/>
                  </a:lnTo>
                  <a:lnTo>
                    <a:pt x="656" y="2563"/>
                  </a:lnTo>
                  <a:lnTo>
                    <a:pt x="500" y="2657"/>
                  </a:lnTo>
                  <a:lnTo>
                    <a:pt x="375" y="2782"/>
                  </a:lnTo>
                  <a:lnTo>
                    <a:pt x="250" y="2907"/>
                  </a:lnTo>
                  <a:lnTo>
                    <a:pt x="156" y="3032"/>
                  </a:lnTo>
                  <a:lnTo>
                    <a:pt x="94" y="3188"/>
                  </a:lnTo>
                  <a:lnTo>
                    <a:pt x="31" y="3345"/>
                  </a:lnTo>
                  <a:lnTo>
                    <a:pt x="0" y="3532"/>
                  </a:lnTo>
                  <a:lnTo>
                    <a:pt x="0" y="3688"/>
                  </a:lnTo>
                  <a:lnTo>
                    <a:pt x="0" y="3876"/>
                  </a:lnTo>
                  <a:lnTo>
                    <a:pt x="31" y="4032"/>
                  </a:lnTo>
                  <a:lnTo>
                    <a:pt x="94" y="4189"/>
                  </a:lnTo>
                  <a:lnTo>
                    <a:pt x="156" y="4345"/>
                  </a:lnTo>
                  <a:lnTo>
                    <a:pt x="250" y="4501"/>
                  </a:lnTo>
                  <a:lnTo>
                    <a:pt x="375" y="4626"/>
                  </a:lnTo>
                  <a:lnTo>
                    <a:pt x="500" y="4720"/>
                  </a:lnTo>
                  <a:lnTo>
                    <a:pt x="656" y="4814"/>
                  </a:lnTo>
                  <a:lnTo>
                    <a:pt x="1032" y="5001"/>
                  </a:lnTo>
                  <a:lnTo>
                    <a:pt x="1407" y="5157"/>
                  </a:lnTo>
                  <a:lnTo>
                    <a:pt x="1813" y="5220"/>
                  </a:lnTo>
                  <a:lnTo>
                    <a:pt x="2219" y="5251"/>
                  </a:lnTo>
                  <a:lnTo>
                    <a:pt x="2626" y="5220"/>
                  </a:lnTo>
                  <a:lnTo>
                    <a:pt x="3032" y="5157"/>
                  </a:lnTo>
                  <a:lnTo>
                    <a:pt x="3438" y="5001"/>
                  </a:lnTo>
                  <a:lnTo>
                    <a:pt x="3813" y="4814"/>
                  </a:lnTo>
                  <a:lnTo>
                    <a:pt x="7095" y="2938"/>
                  </a:lnTo>
                  <a:lnTo>
                    <a:pt x="7283" y="2844"/>
                  </a:lnTo>
                  <a:lnTo>
                    <a:pt x="7471" y="2782"/>
                  </a:lnTo>
                  <a:lnTo>
                    <a:pt x="7658" y="2751"/>
                  </a:lnTo>
                  <a:lnTo>
                    <a:pt x="7846" y="2719"/>
                  </a:lnTo>
                  <a:lnTo>
                    <a:pt x="8033" y="2751"/>
                  </a:lnTo>
                  <a:lnTo>
                    <a:pt x="8252" y="2782"/>
                  </a:lnTo>
                  <a:lnTo>
                    <a:pt x="8440" y="2844"/>
                  </a:lnTo>
                  <a:lnTo>
                    <a:pt x="8596" y="2938"/>
                  </a:lnTo>
                  <a:lnTo>
                    <a:pt x="8721" y="3032"/>
                  </a:lnTo>
                  <a:lnTo>
                    <a:pt x="8815" y="3157"/>
                  </a:lnTo>
                  <a:lnTo>
                    <a:pt x="8846" y="3251"/>
                  </a:lnTo>
                  <a:lnTo>
                    <a:pt x="8846" y="3345"/>
                  </a:lnTo>
                  <a:lnTo>
                    <a:pt x="8846" y="3438"/>
                  </a:lnTo>
                  <a:lnTo>
                    <a:pt x="8815" y="3532"/>
                  </a:lnTo>
                  <a:lnTo>
                    <a:pt x="8721" y="3657"/>
                  </a:lnTo>
                  <a:lnTo>
                    <a:pt x="8596" y="3751"/>
                  </a:lnTo>
                  <a:lnTo>
                    <a:pt x="7877" y="4189"/>
                  </a:lnTo>
                  <a:lnTo>
                    <a:pt x="7721" y="4282"/>
                  </a:lnTo>
                  <a:lnTo>
                    <a:pt x="7596" y="4407"/>
                  </a:lnTo>
                  <a:lnTo>
                    <a:pt x="7471" y="4532"/>
                  </a:lnTo>
                  <a:lnTo>
                    <a:pt x="7377" y="4689"/>
                  </a:lnTo>
                  <a:lnTo>
                    <a:pt x="7314" y="4845"/>
                  </a:lnTo>
                  <a:lnTo>
                    <a:pt x="7252" y="5001"/>
                  </a:lnTo>
                  <a:lnTo>
                    <a:pt x="7220" y="5189"/>
                  </a:lnTo>
                  <a:lnTo>
                    <a:pt x="7189" y="5345"/>
                  </a:lnTo>
                  <a:lnTo>
                    <a:pt x="7220" y="5533"/>
                  </a:lnTo>
                  <a:lnTo>
                    <a:pt x="7252" y="5720"/>
                  </a:lnTo>
                  <a:lnTo>
                    <a:pt x="7314" y="5876"/>
                  </a:lnTo>
                  <a:lnTo>
                    <a:pt x="7377" y="6033"/>
                  </a:lnTo>
                  <a:lnTo>
                    <a:pt x="7471" y="6189"/>
                  </a:lnTo>
                  <a:lnTo>
                    <a:pt x="7596" y="6314"/>
                  </a:lnTo>
                  <a:lnTo>
                    <a:pt x="7721" y="6439"/>
                  </a:lnTo>
                  <a:lnTo>
                    <a:pt x="7877" y="6533"/>
                  </a:lnTo>
                  <a:lnTo>
                    <a:pt x="8565" y="6908"/>
                  </a:lnTo>
                  <a:lnTo>
                    <a:pt x="8908" y="7095"/>
                  </a:lnTo>
                  <a:lnTo>
                    <a:pt x="9252" y="7220"/>
                  </a:lnTo>
                  <a:lnTo>
                    <a:pt x="9627" y="7283"/>
                  </a:lnTo>
                  <a:lnTo>
                    <a:pt x="10002" y="7314"/>
                  </a:lnTo>
                  <a:lnTo>
                    <a:pt x="10377" y="7283"/>
                  </a:lnTo>
                  <a:lnTo>
                    <a:pt x="10721" y="7220"/>
                  </a:lnTo>
                  <a:lnTo>
                    <a:pt x="11096" y="7095"/>
                  </a:lnTo>
                  <a:lnTo>
                    <a:pt x="11440" y="6908"/>
                  </a:lnTo>
                  <a:lnTo>
                    <a:pt x="12753" y="6158"/>
                  </a:lnTo>
                  <a:lnTo>
                    <a:pt x="12878" y="6064"/>
                  </a:lnTo>
                  <a:lnTo>
                    <a:pt x="12941" y="5939"/>
                  </a:lnTo>
                  <a:lnTo>
                    <a:pt x="12941" y="5783"/>
                  </a:lnTo>
                  <a:lnTo>
                    <a:pt x="12909" y="5626"/>
                  </a:lnTo>
                  <a:lnTo>
                    <a:pt x="12784" y="5501"/>
                  </a:lnTo>
                  <a:lnTo>
                    <a:pt x="12659" y="5439"/>
                  </a:lnTo>
                  <a:lnTo>
                    <a:pt x="12503" y="5439"/>
                  </a:lnTo>
                  <a:lnTo>
                    <a:pt x="12378" y="5501"/>
                  </a:lnTo>
                  <a:lnTo>
                    <a:pt x="11034" y="6252"/>
                  </a:lnTo>
                  <a:lnTo>
                    <a:pt x="10784" y="6377"/>
                  </a:lnTo>
                  <a:lnTo>
                    <a:pt x="10534" y="6470"/>
                  </a:lnTo>
                  <a:lnTo>
                    <a:pt x="10284" y="6502"/>
                  </a:lnTo>
                  <a:lnTo>
                    <a:pt x="10002" y="6533"/>
                  </a:lnTo>
                  <a:lnTo>
                    <a:pt x="9721" y="6502"/>
                  </a:lnTo>
                  <a:lnTo>
                    <a:pt x="9471" y="6470"/>
                  </a:lnTo>
                  <a:lnTo>
                    <a:pt x="9190" y="6377"/>
                  </a:lnTo>
                  <a:lnTo>
                    <a:pt x="8940" y="6252"/>
                  </a:lnTo>
                  <a:lnTo>
                    <a:pt x="8252" y="5845"/>
                  </a:lnTo>
                  <a:lnTo>
                    <a:pt x="8158" y="5751"/>
                  </a:lnTo>
                  <a:lnTo>
                    <a:pt x="8064" y="5658"/>
                  </a:lnTo>
                  <a:lnTo>
                    <a:pt x="8002" y="5501"/>
                  </a:lnTo>
                  <a:lnTo>
                    <a:pt x="7971" y="5345"/>
                  </a:lnTo>
                  <a:lnTo>
                    <a:pt x="8002" y="5220"/>
                  </a:lnTo>
                  <a:lnTo>
                    <a:pt x="8064" y="5064"/>
                  </a:lnTo>
                  <a:lnTo>
                    <a:pt x="8158" y="4939"/>
                  </a:lnTo>
                  <a:lnTo>
                    <a:pt x="8252" y="4845"/>
                  </a:lnTo>
                  <a:lnTo>
                    <a:pt x="9002" y="4439"/>
                  </a:lnTo>
                  <a:lnTo>
                    <a:pt x="9127" y="4345"/>
                  </a:lnTo>
                  <a:lnTo>
                    <a:pt x="9252" y="4220"/>
                  </a:lnTo>
                  <a:lnTo>
                    <a:pt x="9377" y="4126"/>
                  </a:lnTo>
                  <a:lnTo>
                    <a:pt x="9471" y="3970"/>
                  </a:lnTo>
                  <a:lnTo>
                    <a:pt x="9534" y="3845"/>
                  </a:lnTo>
                  <a:lnTo>
                    <a:pt x="9565" y="3688"/>
                  </a:lnTo>
                  <a:lnTo>
                    <a:pt x="9627" y="3501"/>
                  </a:lnTo>
                  <a:lnTo>
                    <a:pt x="9627" y="3345"/>
                  </a:lnTo>
                  <a:lnTo>
                    <a:pt x="9627" y="3188"/>
                  </a:lnTo>
                  <a:lnTo>
                    <a:pt x="9565" y="3032"/>
                  </a:lnTo>
                  <a:lnTo>
                    <a:pt x="9534" y="2876"/>
                  </a:lnTo>
                  <a:lnTo>
                    <a:pt x="9471" y="2719"/>
                  </a:lnTo>
                  <a:lnTo>
                    <a:pt x="9377" y="2594"/>
                  </a:lnTo>
                  <a:lnTo>
                    <a:pt x="9252" y="2469"/>
                  </a:lnTo>
                  <a:lnTo>
                    <a:pt x="9127" y="2344"/>
                  </a:lnTo>
                  <a:lnTo>
                    <a:pt x="9002" y="2251"/>
                  </a:lnTo>
                  <a:lnTo>
                    <a:pt x="8721" y="2126"/>
                  </a:lnTo>
                  <a:lnTo>
                    <a:pt x="8440" y="2032"/>
                  </a:lnTo>
                  <a:lnTo>
                    <a:pt x="8158" y="1969"/>
                  </a:lnTo>
                  <a:lnTo>
                    <a:pt x="7846" y="1938"/>
                  </a:lnTo>
                  <a:lnTo>
                    <a:pt x="7564" y="1969"/>
                  </a:lnTo>
                  <a:lnTo>
                    <a:pt x="7252" y="2032"/>
                  </a:lnTo>
                  <a:lnTo>
                    <a:pt x="6970" y="2126"/>
                  </a:lnTo>
                  <a:lnTo>
                    <a:pt x="6689" y="2251"/>
                  </a:lnTo>
                  <a:lnTo>
                    <a:pt x="3407" y="4157"/>
                  </a:lnTo>
                  <a:lnTo>
                    <a:pt x="3126" y="4282"/>
                  </a:lnTo>
                  <a:lnTo>
                    <a:pt x="2844" y="4376"/>
                  </a:lnTo>
                  <a:lnTo>
                    <a:pt x="2532" y="4439"/>
                  </a:lnTo>
                  <a:lnTo>
                    <a:pt x="2219" y="4470"/>
                  </a:lnTo>
                  <a:lnTo>
                    <a:pt x="1907" y="4439"/>
                  </a:lnTo>
                  <a:lnTo>
                    <a:pt x="1625" y="4376"/>
                  </a:lnTo>
                  <a:lnTo>
                    <a:pt x="1313" y="4282"/>
                  </a:lnTo>
                  <a:lnTo>
                    <a:pt x="1032" y="4157"/>
                  </a:lnTo>
                  <a:lnTo>
                    <a:pt x="906" y="4063"/>
                  </a:lnTo>
                  <a:lnTo>
                    <a:pt x="844" y="3970"/>
                  </a:lnTo>
                  <a:lnTo>
                    <a:pt x="781" y="3845"/>
                  </a:lnTo>
                  <a:lnTo>
                    <a:pt x="781" y="3688"/>
                  </a:lnTo>
                  <a:lnTo>
                    <a:pt x="781" y="3563"/>
                  </a:lnTo>
                  <a:lnTo>
                    <a:pt x="844" y="3438"/>
                  </a:lnTo>
                  <a:lnTo>
                    <a:pt x="906" y="3313"/>
                  </a:lnTo>
                  <a:lnTo>
                    <a:pt x="1032" y="3251"/>
                  </a:lnTo>
                  <a:lnTo>
                    <a:pt x="5408" y="719"/>
                  </a:lnTo>
                  <a:lnTo>
                    <a:pt x="5533" y="625"/>
                  </a:lnTo>
                  <a:lnTo>
                    <a:pt x="5595" y="469"/>
                  </a:lnTo>
                  <a:lnTo>
                    <a:pt x="5595" y="344"/>
                  </a:lnTo>
                  <a:lnTo>
                    <a:pt x="5564" y="188"/>
                  </a:lnTo>
                  <a:lnTo>
                    <a:pt x="5439" y="6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57200" y="2330830"/>
              <a:ext cx="2465938" cy="1453990"/>
            </a:xfrm>
            <a:custGeom>
              <a:avLst/>
              <a:gdLst/>
              <a:ahLst/>
              <a:cxnLst/>
              <a:rect l="l" t="t" r="r" b="b"/>
              <a:pathLst>
                <a:path w="48137" h="28383" extrusionOk="0">
                  <a:moveTo>
                    <a:pt x="28663" y="1"/>
                  </a:moveTo>
                  <a:lnTo>
                    <a:pt x="28101" y="32"/>
                  </a:lnTo>
                  <a:lnTo>
                    <a:pt x="27569" y="157"/>
                  </a:lnTo>
                  <a:lnTo>
                    <a:pt x="27038" y="313"/>
                  </a:lnTo>
                  <a:lnTo>
                    <a:pt x="26788" y="438"/>
                  </a:lnTo>
                  <a:lnTo>
                    <a:pt x="26538" y="563"/>
                  </a:lnTo>
                  <a:lnTo>
                    <a:pt x="844" y="15411"/>
                  </a:lnTo>
                  <a:lnTo>
                    <a:pt x="625" y="15536"/>
                  </a:lnTo>
                  <a:lnTo>
                    <a:pt x="469" y="15692"/>
                  </a:lnTo>
                  <a:lnTo>
                    <a:pt x="344" y="15848"/>
                  </a:lnTo>
                  <a:lnTo>
                    <a:pt x="219" y="16036"/>
                  </a:lnTo>
                  <a:lnTo>
                    <a:pt x="125" y="16223"/>
                  </a:lnTo>
                  <a:lnTo>
                    <a:pt x="63" y="16442"/>
                  </a:lnTo>
                  <a:lnTo>
                    <a:pt x="32" y="16630"/>
                  </a:lnTo>
                  <a:lnTo>
                    <a:pt x="0" y="16849"/>
                  </a:lnTo>
                  <a:lnTo>
                    <a:pt x="32" y="17067"/>
                  </a:lnTo>
                  <a:lnTo>
                    <a:pt x="63" y="17255"/>
                  </a:lnTo>
                  <a:lnTo>
                    <a:pt x="125" y="17474"/>
                  </a:lnTo>
                  <a:lnTo>
                    <a:pt x="219" y="17661"/>
                  </a:lnTo>
                  <a:lnTo>
                    <a:pt x="344" y="17849"/>
                  </a:lnTo>
                  <a:lnTo>
                    <a:pt x="469" y="18005"/>
                  </a:lnTo>
                  <a:lnTo>
                    <a:pt x="625" y="18161"/>
                  </a:lnTo>
                  <a:lnTo>
                    <a:pt x="844" y="18286"/>
                  </a:lnTo>
                  <a:lnTo>
                    <a:pt x="17379" y="27820"/>
                  </a:lnTo>
                  <a:lnTo>
                    <a:pt x="17629" y="27976"/>
                  </a:lnTo>
                  <a:lnTo>
                    <a:pt x="17879" y="28070"/>
                  </a:lnTo>
                  <a:lnTo>
                    <a:pt x="18411" y="28258"/>
                  </a:lnTo>
                  <a:lnTo>
                    <a:pt x="18942" y="28351"/>
                  </a:lnTo>
                  <a:lnTo>
                    <a:pt x="19505" y="28383"/>
                  </a:lnTo>
                  <a:lnTo>
                    <a:pt x="20036" y="28351"/>
                  </a:lnTo>
                  <a:lnTo>
                    <a:pt x="20568" y="28258"/>
                  </a:lnTo>
                  <a:lnTo>
                    <a:pt x="21099" y="28070"/>
                  </a:lnTo>
                  <a:lnTo>
                    <a:pt x="21349" y="27976"/>
                  </a:lnTo>
                  <a:lnTo>
                    <a:pt x="21599" y="27820"/>
                  </a:lnTo>
                  <a:lnTo>
                    <a:pt x="47324" y="13004"/>
                  </a:lnTo>
                  <a:lnTo>
                    <a:pt x="47511" y="12848"/>
                  </a:lnTo>
                  <a:lnTo>
                    <a:pt x="47668" y="12723"/>
                  </a:lnTo>
                  <a:lnTo>
                    <a:pt x="47824" y="12535"/>
                  </a:lnTo>
                  <a:lnTo>
                    <a:pt x="47949" y="12379"/>
                  </a:lnTo>
                  <a:lnTo>
                    <a:pt x="48012" y="12160"/>
                  </a:lnTo>
                  <a:lnTo>
                    <a:pt x="48074" y="11972"/>
                  </a:lnTo>
                  <a:lnTo>
                    <a:pt x="48137" y="11754"/>
                  </a:lnTo>
                  <a:lnTo>
                    <a:pt x="48137" y="11566"/>
                  </a:lnTo>
                  <a:lnTo>
                    <a:pt x="48137" y="11347"/>
                  </a:lnTo>
                  <a:lnTo>
                    <a:pt x="48074" y="11160"/>
                  </a:lnTo>
                  <a:lnTo>
                    <a:pt x="48012" y="10941"/>
                  </a:lnTo>
                  <a:lnTo>
                    <a:pt x="47949" y="10753"/>
                  </a:lnTo>
                  <a:lnTo>
                    <a:pt x="47824" y="10566"/>
                  </a:lnTo>
                  <a:lnTo>
                    <a:pt x="47668" y="10410"/>
                  </a:lnTo>
                  <a:lnTo>
                    <a:pt x="47511" y="10253"/>
                  </a:lnTo>
                  <a:lnTo>
                    <a:pt x="47324" y="10128"/>
                  </a:lnTo>
                  <a:lnTo>
                    <a:pt x="30758" y="563"/>
                  </a:lnTo>
                  <a:lnTo>
                    <a:pt x="30507" y="438"/>
                  </a:lnTo>
                  <a:lnTo>
                    <a:pt x="30257" y="313"/>
                  </a:lnTo>
                  <a:lnTo>
                    <a:pt x="29726" y="157"/>
                  </a:lnTo>
                  <a:lnTo>
                    <a:pt x="29195" y="32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020680" y="3275526"/>
              <a:ext cx="1178540" cy="687012"/>
            </a:xfrm>
            <a:custGeom>
              <a:avLst/>
              <a:gdLst/>
              <a:ahLst/>
              <a:cxnLst/>
              <a:rect l="l" t="t" r="r" b="b"/>
              <a:pathLst>
                <a:path w="23006" h="13411" extrusionOk="0">
                  <a:moveTo>
                    <a:pt x="9315" y="1"/>
                  </a:moveTo>
                  <a:lnTo>
                    <a:pt x="9002" y="32"/>
                  </a:lnTo>
                  <a:lnTo>
                    <a:pt x="8721" y="95"/>
                  </a:lnTo>
                  <a:lnTo>
                    <a:pt x="8409" y="188"/>
                  </a:lnTo>
                  <a:lnTo>
                    <a:pt x="8127" y="313"/>
                  </a:lnTo>
                  <a:lnTo>
                    <a:pt x="344" y="4814"/>
                  </a:lnTo>
                  <a:lnTo>
                    <a:pt x="188" y="4939"/>
                  </a:lnTo>
                  <a:lnTo>
                    <a:pt x="63" y="5096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0" y="5627"/>
                  </a:lnTo>
                  <a:lnTo>
                    <a:pt x="63" y="5783"/>
                  </a:lnTo>
                  <a:lnTo>
                    <a:pt x="188" y="5940"/>
                  </a:lnTo>
                  <a:lnTo>
                    <a:pt x="344" y="6065"/>
                  </a:lnTo>
                  <a:lnTo>
                    <a:pt x="12472" y="13066"/>
                  </a:lnTo>
                  <a:lnTo>
                    <a:pt x="12785" y="13223"/>
                  </a:lnTo>
                  <a:lnTo>
                    <a:pt x="13066" y="13316"/>
                  </a:lnTo>
                  <a:lnTo>
                    <a:pt x="13378" y="13379"/>
                  </a:lnTo>
                  <a:lnTo>
                    <a:pt x="13691" y="13410"/>
                  </a:lnTo>
                  <a:lnTo>
                    <a:pt x="13972" y="13379"/>
                  </a:lnTo>
                  <a:lnTo>
                    <a:pt x="14285" y="13316"/>
                  </a:lnTo>
                  <a:lnTo>
                    <a:pt x="14598" y="13223"/>
                  </a:lnTo>
                  <a:lnTo>
                    <a:pt x="14879" y="13066"/>
                  </a:lnTo>
                  <a:lnTo>
                    <a:pt x="22662" y="8597"/>
                  </a:lnTo>
                  <a:lnTo>
                    <a:pt x="22818" y="8472"/>
                  </a:lnTo>
                  <a:lnTo>
                    <a:pt x="22912" y="8315"/>
                  </a:lnTo>
                  <a:lnTo>
                    <a:pt x="22975" y="8128"/>
                  </a:lnTo>
                  <a:lnTo>
                    <a:pt x="23006" y="7971"/>
                  </a:lnTo>
                  <a:lnTo>
                    <a:pt x="22975" y="7784"/>
                  </a:lnTo>
                  <a:lnTo>
                    <a:pt x="22912" y="7596"/>
                  </a:lnTo>
                  <a:lnTo>
                    <a:pt x="22818" y="7471"/>
                  </a:lnTo>
                  <a:lnTo>
                    <a:pt x="22662" y="7346"/>
                  </a:lnTo>
                  <a:lnTo>
                    <a:pt x="10503" y="313"/>
                  </a:lnTo>
                  <a:lnTo>
                    <a:pt x="10221" y="188"/>
                  </a:lnTo>
                  <a:lnTo>
                    <a:pt x="9940" y="95"/>
                  </a:lnTo>
                  <a:lnTo>
                    <a:pt x="9628" y="32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51798" y="2295639"/>
              <a:ext cx="195433" cy="213004"/>
            </a:xfrm>
            <a:custGeom>
              <a:avLst/>
              <a:gdLst/>
              <a:ahLst/>
              <a:cxnLst/>
              <a:rect l="l" t="t" r="r" b="b"/>
              <a:pathLst>
                <a:path w="3815" h="4158" extrusionOk="0">
                  <a:moveTo>
                    <a:pt x="563" y="0"/>
                  </a:moveTo>
                  <a:lnTo>
                    <a:pt x="438" y="31"/>
                  </a:lnTo>
                  <a:lnTo>
                    <a:pt x="313" y="63"/>
                  </a:lnTo>
                  <a:lnTo>
                    <a:pt x="219" y="156"/>
                  </a:lnTo>
                  <a:lnTo>
                    <a:pt x="126" y="250"/>
                  </a:lnTo>
                  <a:lnTo>
                    <a:pt x="63" y="375"/>
                  </a:lnTo>
                  <a:lnTo>
                    <a:pt x="1" y="532"/>
                  </a:lnTo>
                  <a:lnTo>
                    <a:pt x="1" y="750"/>
                  </a:lnTo>
                  <a:lnTo>
                    <a:pt x="32" y="969"/>
                  </a:lnTo>
                  <a:lnTo>
                    <a:pt x="94" y="1219"/>
                  </a:lnTo>
                  <a:lnTo>
                    <a:pt x="188" y="1469"/>
                  </a:lnTo>
                  <a:lnTo>
                    <a:pt x="282" y="1719"/>
                  </a:lnTo>
                  <a:lnTo>
                    <a:pt x="438" y="1907"/>
                  </a:lnTo>
                  <a:lnTo>
                    <a:pt x="1157" y="2720"/>
                  </a:lnTo>
                  <a:lnTo>
                    <a:pt x="1376" y="2907"/>
                  </a:lnTo>
                  <a:lnTo>
                    <a:pt x="1564" y="3095"/>
                  </a:lnTo>
                  <a:lnTo>
                    <a:pt x="2032" y="3407"/>
                  </a:lnTo>
                  <a:lnTo>
                    <a:pt x="2470" y="3657"/>
                  </a:lnTo>
                  <a:lnTo>
                    <a:pt x="2845" y="3845"/>
                  </a:lnTo>
                  <a:lnTo>
                    <a:pt x="3501" y="4126"/>
                  </a:lnTo>
                  <a:lnTo>
                    <a:pt x="3626" y="4157"/>
                  </a:lnTo>
                  <a:lnTo>
                    <a:pt x="3720" y="4157"/>
                  </a:lnTo>
                  <a:lnTo>
                    <a:pt x="3783" y="4064"/>
                  </a:lnTo>
                  <a:lnTo>
                    <a:pt x="3814" y="3939"/>
                  </a:lnTo>
                  <a:lnTo>
                    <a:pt x="3814" y="3720"/>
                  </a:lnTo>
                  <a:lnTo>
                    <a:pt x="3814" y="3501"/>
                  </a:lnTo>
                  <a:lnTo>
                    <a:pt x="3752" y="3251"/>
                  </a:lnTo>
                  <a:lnTo>
                    <a:pt x="3689" y="3001"/>
                  </a:lnTo>
                  <a:lnTo>
                    <a:pt x="3501" y="2438"/>
                  </a:lnTo>
                  <a:lnTo>
                    <a:pt x="3220" y="1907"/>
                  </a:lnTo>
                  <a:lnTo>
                    <a:pt x="2908" y="1407"/>
                  </a:lnTo>
                  <a:lnTo>
                    <a:pt x="2532" y="969"/>
                  </a:lnTo>
                  <a:lnTo>
                    <a:pt x="2345" y="782"/>
                  </a:lnTo>
                  <a:lnTo>
                    <a:pt x="2157" y="625"/>
                  </a:lnTo>
                  <a:lnTo>
                    <a:pt x="1970" y="500"/>
                  </a:lnTo>
                  <a:lnTo>
                    <a:pt x="1751" y="375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876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778896" y="2290823"/>
              <a:ext cx="40060" cy="219407"/>
            </a:xfrm>
            <a:custGeom>
              <a:avLst/>
              <a:gdLst/>
              <a:ahLst/>
              <a:cxnLst/>
              <a:rect l="l" t="t" r="r" b="b"/>
              <a:pathLst>
                <a:path w="782" h="4283" extrusionOk="0">
                  <a:moveTo>
                    <a:pt x="0" y="0"/>
                  </a:moveTo>
                  <a:lnTo>
                    <a:pt x="0" y="4283"/>
                  </a:lnTo>
                  <a:lnTo>
                    <a:pt x="782" y="4283"/>
                  </a:lnTo>
                  <a:lnTo>
                    <a:pt x="782" y="2470"/>
                  </a:lnTo>
                  <a:lnTo>
                    <a:pt x="782" y="2157"/>
                  </a:lnTo>
                  <a:lnTo>
                    <a:pt x="751" y="1813"/>
                  </a:lnTo>
                  <a:lnTo>
                    <a:pt x="688" y="1501"/>
                  </a:lnTo>
                  <a:lnTo>
                    <a:pt x="594" y="1188"/>
                  </a:lnTo>
                  <a:lnTo>
                    <a:pt x="469" y="876"/>
                  </a:lnTo>
                  <a:lnTo>
                    <a:pt x="344" y="563"/>
                  </a:lnTo>
                  <a:lnTo>
                    <a:pt x="188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79586" y="2731156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71" y="0"/>
                  </a:moveTo>
                  <a:lnTo>
                    <a:pt x="4158" y="31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375"/>
                  </a:lnTo>
                  <a:lnTo>
                    <a:pt x="2908" y="594"/>
                  </a:lnTo>
                  <a:lnTo>
                    <a:pt x="2595" y="844"/>
                  </a:lnTo>
                  <a:lnTo>
                    <a:pt x="2283" y="1125"/>
                  </a:lnTo>
                  <a:lnTo>
                    <a:pt x="1970" y="1438"/>
                  </a:lnTo>
                  <a:lnTo>
                    <a:pt x="1689" y="1782"/>
                  </a:lnTo>
                  <a:lnTo>
                    <a:pt x="1439" y="2157"/>
                  </a:lnTo>
                  <a:lnTo>
                    <a:pt x="1189" y="2563"/>
                  </a:lnTo>
                  <a:lnTo>
                    <a:pt x="939" y="2970"/>
                  </a:lnTo>
                  <a:lnTo>
                    <a:pt x="751" y="3376"/>
                  </a:lnTo>
                  <a:lnTo>
                    <a:pt x="564" y="3814"/>
                  </a:lnTo>
                  <a:lnTo>
                    <a:pt x="376" y="4282"/>
                  </a:lnTo>
                  <a:lnTo>
                    <a:pt x="251" y="4720"/>
                  </a:lnTo>
                  <a:lnTo>
                    <a:pt x="157" y="5189"/>
                  </a:lnTo>
                  <a:lnTo>
                    <a:pt x="63" y="5658"/>
                  </a:lnTo>
                  <a:lnTo>
                    <a:pt x="1" y="6095"/>
                  </a:lnTo>
                  <a:lnTo>
                    <a:pt x="1" y="6564"/>
                  </a:lnTo>
                  <a:lnTo>
                    <a:pt x="32" y="7033"/>
                  </a:lnTo>
                  <a:lnTo>
                    <a:pt x="95" y="7502"/>
                  </a:lnTo>
                  <a:lnTo>
                    <a:pt x="188" y="7908"/>
                  </a:lnTo>
                  <a:lnTo>
                    <a:pt x="313" y="8252"/>
                  </a:lnTo>
                  <a:lnTo>
                    <a:pt x="501" y="8565"/>
                  </a:lnTo>
                  <a:lnTo>
                    <a:pt x="689" y="8846"/>
                  </a:lnTo>
                  <a:lnTo>
                    <a:pt x="939" y="9065"/>
                  </a:lnTo>
                  <a:lnTo>
                    <a:pt x="1189" y="9221"/>
                  </a:lnTo>
                  <a:lnTo>
                    <a:pt x="3502" y="10565"/>
                  </a:lnTo>
                  <a:lnTo>
                    <a:pt x="7972" y="1751"/>
                  </a:lnTo>
                  <a:lnTo>
                    <a:pt x="5471" y="282"/>
                  </a:lnTo>
                  <a:lnTo>
                    <a:pt x="5252" y="156"/>
                  </a:lnTo>
                  <a:lnTo>
                    <a:pt x="5002" y="6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606113" y="2803178"/>
              <a:ext cx="331493" cy="482051"/>
            </a:xfrm>
            <a:custGeom>
              <a:avLst/>
              <a:gdLst/>
              <a:ahLst/>
              <a:cxnLst/>
              <a:rect l="l" t="t" r="r" b="b"/>
              <a:pathLst>
                <a:path w="6471" h="9410" extrusionOk="0">
                  <a:moveTo>
                    <a:pt x="4470" y="1"/>
                  </a:moveTo>
                  <a:lnTo>
                    <a:pt x="4189" y="32"/>
                  </a:lnTo>
                  <a:lnTo>
                    <a:pt x="3876" y="95"/>
                  </a:lnTo>
                  <a:lnTo>
                    <a:pt x="3564" y="220"/>
                  </a:lnTo>
                  <a:lnTo>
                    <a:pt x="3220" y="407"/>
                  </a:lnTo>
                  <a:lnTo>
                    <a:pt x="2907" y="595"/>
                  </a:lnTo>
                  <a:lnTo>
                    <a:pt x="2563" y="845"/>
                  </a:lnTo>
                  <a:lnTo>
                    <a:pt x="2251" y="1157"/>
                  </a:lnTo>
                  <a:lnTo>
                    <a:pt x="1969" y="1470"/>
                  </a:lnTo>
                  <a:lnTo>
                    <a:pt x="1688" y="1814"/>
                  </a:lnTo>
                  <a:lnTo>
                    <a:pt x="1407" y="2189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408"/>
                  </a:lnTo>
                  <a:lnTo>
                    <a:pt x="532" y="3845"/>
                  </a:lnTo>
                  <a:lnTo>
                    <a:pt x="375" y="4283"/>
                  </a:lnTo>
                  <a:lnTo>
                    <a:pt x="250" y="4752"/>
                  </a:lnTo>
                  <a:lnTo>
                    <a:pt x="125" y="5221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5"/>
                  </a:lnTo>
                  <a:lnTo>
                    <a:pt x="0" y="7002"/>
                  </a:lnTo>
                  <a:lnTo>
                    <a:pt x="63" y="7409"/>
                  </a:lnTo>
                  <a:lnTo>
                    <a:pt x="125" y="7784"/>
                  </a:lnTo>
                  <a:lnTo>
                    <a:pt x="250" y="8096"/>
                  </a:lnTo>
                  <a:lnTo>
                    <a:pt x="375" y="8409"/>
                  </a:lnTo>
                  <a:lnTo>
                    <a:pt x="532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8" y="9378"/>
                  </a:lnTo>
                  <a:lnTo>
                    <a:pt x="1969" y="9409"/>
                  </a:lnTo>
                  <a:lnTo>
                    <a:pt x="2251" y="9378"/>
                  </a:lnTo>
                  <a:lnTo>
                    <a:pt x="2563" y="9316"/>
                  </a:lnTo>
                  <a:lnTo>
                    <a:pt x="2907" y="9190"/>
                  </a:lnTo>
                  <a:lnTo>
                    <a:pt x="3220" y="9034"/>
                  </a:lnTo>
                  <a:lnTo>
                    <a:pt x="3564" y="8815"/>
                  </a:lnTo>
                  <a:lnTo>
                    <a:pt x="3876" y="8565"/>
                  </a:lnTo>
                  <a:lnTo>
                    <a:pt x="4189" y="8284"/>
                  </a:lnTo>
                  <a:lnTo>
                    <a:pt x="4470" y="7940"/>
                  </a:lnTo>
                  <a:lnTo>
                    <a:pt x="4783" y="7596"/>
                  </a:lnTo>
                  <a:lnTo>
                    <a:pt x="5033" y="7253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0" y="6002"/>
                  </a:lnTo>
                  <a:lnTo>
                    <a:pt x="5908" y="5565"/>
                  </a:lnTo>
                  <a:lnTo>
                    <a:pt x="6064" y="5127"/>
                  </a:lnTo>
                  <a:lnTo>
                    <a:pt x="6220" y="4658"/>
                  </a:lnTo>
                  <a:lnTo>
                    <a:pt x="6314" y="4221"/>
                  </a:lnTo>
                  <a:lnTo>
                    <a:pt x="6408" y="3752"/>
                  </a:lnTo>
                  <a:lnTo>
                    <a:pt x="6439" y="3283"/>
                  </a:lnTo>
                  <a:lnTo>
                    <a:pt x="6470" y="2845"/>
                  </a:lnTo>
                  <a:lnTo>
                    <a:pt x="6439" y="2408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314"/>
                  </a:lnTo>
                  <a:lnTo>
                    <a:pt x="6064" y="1001"/>
                  </a:lnTo>
                  <a:lnTo>
                    <a:pt x="5908" y="751"/>
                  </a:lnTo>
                  <a:lnTo>
                    <a:pt x="5720" y="532"/>
                  </a:lnTo>
                  <a:lnTo>
                    <a:pt x="5502" y="345"/>
                  </a:lnTo>
                  <a:lnTo>
                    <a:pt x="5283" y="188"/>
                  </a:lnTo>
                  <a:lnTo>
                    <a:pt x="5033" y="95"/>
                  </a:lnTo>
                  <a:lnTo>
                    <a:pt x="4783" y="3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449055" y="2500591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0"/>
                  </a:moveTo>
                  <a:lnTo>
                    <a:pt x="4158" y="31"/>
                  </a:lnTo>
                  <a:lnTo>
                    <a:pt x="3845" y="125"/>
                  </a:lnTo>
                  <a:lnTo>
                    <a:pt x="3533" y="219"/>
                  </a:lnTo>
                  <a:lnTo>
                    <a:pt x="3220" y="406"/>
                  </a:lnTo>
                  <a:lnTo>
                    <a:pt x="2907" y="594"/>
                  </a:lnTo>
                  <a:lnTo>
                    <a:pt x="2564" y="875"/>
                  </a:lnTo>
                  <a:lnTo>
                    <a:pt x="2251" y="1157"/>
                  </a:lnTo>
                  <a:lnTo>
                    <a:pt x="1970" y="1469"/>
                  </a:lnTo>
                  <a:lnTo>
                    <a:pt x="1688" y="1813"/>
                  </a:lnTo>
                  <a:lnTo>
                    <a:pt x="1407" y="2188"/>
                  </a:lnTo>
                  <a:lnTo>
                    <a:pt x="1157" y="2563"/>
                  </a:lnTo>
                  <a:lnTo>
                    <a:pt x="938" y="2970"/>
                  </a:lnTo>
                  <a:lnTo>
                    <a:pt x="719" y="3407"/>
                  </a:lnTo>
                  <a:lnTo>
                    <a:pt x="532" y="3845"/>
                  </a:lnTo>
                  <a:lnTo>
                    <a:pt x="376" y="4282"/>
                  </a:lnTo>
                  <a:lnTo>
                    <a:pt x="251" y="4751"/>
                  </a:lnTo>
                  <a:lnTo>
                    <a:pt x="125" y="5220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4"/>
                  </a:lnTo>
                  <a:lnTo>
                    <a:pt x="0" y="7064"/>
                  </a:lnTo>
                  <a:lnTo>
                    <a:pt x="63" y="7502"/>
                  </a:lnTo>
                  <a:lnTo>
                    <a:pt x="188" y="7908"/>
                  </a:lnTo>
                  <a:lnTo>
                    <a:pt x="313" y="8283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8" y="9252"/>
                  </a:lnTo>
                  <a:lnTo>
                    <a:pt x="3501" y="10565"/>
                  </a:lnTo>
                  <a:lnTo>
                    <a:pt x="7971" y="1782"/>
                  </a:lnTo>
                  <a:lnTo>
                    <a:pt x="5470" y="313"/>
                  </a:lnTo>
                  <a:lnTo>
                    <a:pt x="5220" y="156"/>
                  </a:lnTo>
                  <a:lnTo>
                    <a:pt x="5002" y="63"/>
                  </a:lnTo>
                  <a:lnTo>
                    <a:pt x="4720" y="31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1268971" y="3187470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1"/>
                  </a:moveTo>
                  <a:lnTo>
                    <a:pt x="4158" y="32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407"/>
                  </a:lnTo>
                  <a:lnTo>
                    <a:pt x="2908" y="594"/>
                  </a:lnTo>
                  <a:lnTo>
                    <a:pt x="2564" y="845"/>
                  </a:lnTo>
                  <a:lnTo>
                    <a:pt x="2283" y="1126"/>
                  </a:lnTo>
                  <a:lnTo>
                    <a:pt x="1970" y="1470"/>
                  </a:lnTo>
                  <a:lnTo>
                    <a:pt x="1689" y="1814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20" y="3408"/>
                  </a:lnTo>
                  <a:lnTo>
                    <a:pt x="532" y="3845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221"/>
                  </a:lnTo>
                  <a:lnTo>
                    <a:pt x="63" y="5658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32" y="7065"/>
                  </a:lnTo>
                  <a:lnTo>
                    <a:pt x="95" y="7502"/>
                  </a:lnTo>
                  <a:lnTo>
                    <a:pt x="188" y="7909"/>
                  </a:lnTo>
                  <a:lnTo>
                    <a:pt x="313" y="8284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9" y="9222"/>
                  </a:lnTo>
                  <a:lnTo>
                    <a:pt x="3502" y="10566"/>
                  </a:lnTo>
                  <a:lnTo>
                    <a:pt x="7971" y="1782"/>
                  </a:lnTo>
                  <a:lnTo>
                    <a:pt x="5471" y="282"/>
                  </a:lnTo>
                  <a:lnTo>
                    <a:pt x="5221" y="157"/>
                  </a:lnTo>
                  <a:lnTo>
                    <a:pt x="5002" y="63"/>
                  </a:lnTo>
                  <a:lnTo>
                    <a:pt x="4721" y="32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89216" y="1586323"/>
              <a:ext cx="2417938" cy="2011192"/>
            </a:xfrm>
            <a:custGeom>
              <a:avLst/>
              <a:gdLst/>
              <a:ahLst/>
              <a:cxnLst/>
              <a:rect l="l" t="t" r="r" b="b"/>
              <a:pathLst>
                <a:path w="47200" h="39260" extrusionOk="0">
                  <a:moveTo>
                    <a:pt x="28476" y="0"/>
                  </a:moveTo>
                  <a:lnTo>
                    <a:pt x="27913" y="31"/>
                  </a:lnTo>
                  <a:lnTo>
                    <a:pt x="27382" y="94"/>
                  </a:lnTo>
                  <a:lnTo>
                    <a:pt x="26819" y="219"/>
                  </a:lnTo>
                  <a:lnTo>
                    <a:pt x="26288" y="344"/>
                  </a:lnTo>
                  <a:lnTo>
                    <a:pt x="25756" y="531"/>
                  </a:lnTo>
                  <a:lnTo>
                    <a:pt x="25225" y="719"/>
                  </a:lnTo>
                  <a:lnTo>
                    <a:pt x="24694" y="969"/>
                  </a:lnTo>
                  <a:lnTo>
                    <a:pt x="18786" y="3876"/>
                  </a:lnTo>
                  <a:lnTo>
                    <a:pt x="17942" y="4314"/>
                  </a:lnTo>
                  <a:lnTo>
                    <a:pt x="17098" y="4814"/>
                  </a:lnTo>
                  <a:lnTo>
                    <a:pt x="16317" y="5376"/>
                  </a:lnTo>
                  <a:lnTo>
                    <a:pt x="15535" y="5939"/>
                  </a:lnTo>
                  <a:lnTo>
                    <a:pt x="14785" y="6533"/>
                  </a:lnTo>
                  <a:lnTo>
                    <a:pt x="14097" y="7189"/>
                  </a:lnTo>
                  <a:lnTo>
                    <a:pt x="13410" y="7877"/>
                  </a:lnTo>
                  <a:lnTo>
                    <a:pt x="12753" y="8596"/>
                  </a:lnTo>
                  <a:lnTo>
                    <a:pt x="4158" y="18598"/>
                  </a:lnTo>
                  <a:lnTo>
                    <a:pt x="2313" y="22974"/>
                  </a:lnTo>
                  <a:lnTo>
                    <a:pt x="2063" y="23193"/>
                  </a:lnTo>
                  <a:lnTo>
                    <a:pt x="1813" y="23443"/>
                  </a:lnTo>
                  <a:lnTo>
                    <a:pt x="1470" y="23787"/>
                  </a:lnTo>
                  <a:lnTo>
                    <a:pt x="1126" y="24225"/>
                  </a:lnTo>
                  <a:lnTo>
                    <a:pt x="782" y="24756"/>
                  </a:lnTo>
                  <a:lnTo>
                    <a:pt x="626" y="25069"/>
                  </a:lnTo>
                  <a:lnTo>
                    <a:pt x="469" y="25381"/>
                  </a:lnTo>
                  <a:lnTo>
                    <a:pt x="313" y="25694"/>
                  </a:lnTo>
                  <a:lnTo>
                    <a:pt x="219" y="26038"/>
                  </a:lnTo>
                  <a:lnTo>
                    <a:pt x="125" y="26413"/>
                  </a:lnTo>
                  <a:lnTo>
                    <a:pt x="32" y="26756"/>
                  </a:lnTo>
                  <a:lnTo>
                    <a:pt x="0" y="27100"/>
                  </a:lnTo>
                  <a:lnTo>
                    <a:pt x="0" y="27475"/>
                  </a:lnTo>
                  <a:lnTo>
                    <a:pt x="0" y="27819"/>
                  </a:lnTo>
                  <a:lnTo>
                    <a:pt x="32" y="28132"/>
                  </a:lnTo>
                  <a:lnTo>
                    <a:pt x="63" y="28476"/>
                  </a:lnTo>
                  <a:lnTo>
                    <a:pt x="125" y="28788"/>
                  </a:lnTo>
                  <a:lnTo>
                    <a:pt x="313" y="29382"/>
                  </a:lnTo>
                  <a:lnTo>
                    <a:pt x="532" y="29882"/>
                  </a:lnTo>
                  <a:lnTo>
                    <a:pt x="751" y="30351"/>
                  </a:lnTo>
                  <a:lnTo>
                    <a:pt x="1032" y="30726"/>
                  </a:lnTo>
                  <a:lnTo>
                    <a:pt x="1157" y="30851"/>
                  </a:lnTo>
                  <a:lnTo>
                    <a:pt x="1313" y="31008"/>
                  </a:lnTo>
                  <a:lnTo>
                    <a:pt x="1657" y="31258"/>
                  </a:lnTo>
                  <a:lnTo>
                    <a:pt x="2001" y="31476"/>
                  </a:lnTo>
                  <a:lnTo>
                    <a:pt x="2376" y="31633"/>
                  </a:lnTo>
                  <a:lnTo>
                    <a:pt x="2970" y="31883"/>
                  </a:lnTo>
                  <a:lnTo>
                    <a:pt x="3220" y="31945"/>
                  </a:lnTo>
                  <a:lnTo>
                    <a:pt x="11597" y="36790"/>
                  </a:lnTo>
                  <a:lnTo>
                    <a:pt x="11753" y="37071"/>
                  </a:lnTo>
                  <a:lnTo>
                    <a:pt x="11972" y="37384"/>
                  </a:lnTo>
                  <a:lnTo>
                    <a:pt x="12285" y="37759"/>
                  </a:lnTo>
                  <a:lnTo>
                    <a:pt x="12691" y="38165"/>
                  </a:lnTo>
                  <a:lnTo>
                    <a:pt x="12910" y="38384"/>
                  </a:lnTo>
                  <a:lnTo>
                    <a:pt x="13160" y="38572"/>
                  </a:lnTo>
                  <a:lnTo>
                    <a:pt x="13441" y="38728"/>
                  </a:lnTo>
                  <a:lnTo>
                    <a:pt x="13754" y="38884"/>
                  </a:lnTo>
                  <a:lnTo>
                    <a:pt x="14066" y="39041"/>
                  </a:lnTo>
                  <a:lnTo>
                    <a:pt x="14441" y="39134"/>
                  </a:lnTo>
                  <a:lnTo>
                    <a:pt x="14754" y="39197"/>
                  </a:lnTo>
                  <a:lnTo>
                    <a:pt x="15098" y="39228"/>
                  </a:lnTo>
                  <a:lnTo>
                    <a:pt x="15442" y="39259"/>
                  </a:lnTo>
                  <a:lnTo>
                    <a:pt x="15817" y="39228"/>
                  </a:lnTo>
                  <a:lnTo>
                    <a:pt x="16192" y="39197"/>
                  </a:lnTo>
                  <a:lnTo>
                    <a:pt x="16567" y="39134"/>
                  </a:lnTo>
                  <a:lnTo>
                    <a:pt x="17380" y="38978"/>
                  </a:lnTo>
                  <a:lnTo>
                    <a:pt x="18192" y="38759"/>
                  </a:lnTo>
                  <a:lnTo>
                    <a:pt x="19005" y="38478"/>
                  </a:lnTo>
                  <a:lnTo>
                    <a:pt x="19786" y="38134"/>
                  </a:lnTo>
                  <a:lnTo>
                    <a:pt x="20568" y="37790"/>
                  </a:lnTo>
                  <a:lnTo>
                    <a:pt x="21287" y="37447"/>
                  </a:lnTo>
                  <a:lnTo>
                    <a:pt x="21974" y="37103"/>
                  </a:lnTo>
                  <a:lnTo>
                    <a:pt x="23100" y="36478"/>
                  </a:lnTo>
                  <a:lnTo>
                    <a:pt x="23881" y="36009"/>
                  </a:lnTo>
                  <a:lnTo>
                    <a:pt x="24162" y="35821"/>
                  </a:lnTo>
                  <a:lnTo>
                    <a:pt x="47199" y="22474"/>
                  </a:lnTo>
                  <a:lnTo>
                    <a:pt x="47168" y="22068"/>
                  </a:lnTo>
                  <a:lnTo>
                    <a:pt x="47137" y="21630"/>
                  </a:lnTo>
                  <a:lnTo>
                    <a:pt x="47074" y="21099"/>
                  </a:lnTo>
                  <a:lnTo>
                    <a:pt x="46980" y="20505"/>
                  </a:lnTo>
                  <a:lnTo>
                    <a:pt x="46824" y="19880"/>
                  </a:lnTo>
                  <a:lnTo>
                    <a:pt x="46730" y="19567"/>
                  </a:lnTo>
                  <a:lnTo>
                    <a:pt x="46605" y="19286"/>
                  </a:lnTo>
                  <a:lnTo>
                    <a:pt x="46480" y="19036"/>
                  </a:lnTo>
                  <a:lnTo>
                    <a:pt x="46324" y="18786"/>
                  </a:lnTo>
                  <a:lnTo>
                    <a:pt x="46011" y="18380"/>
                  </a:lnTo>
                  <a:lnTo>
                    <a:pt x="45699" y="18004"/>
                  </a:lnTo>
                  <a:lnTo>
                    <a:pt x="45417" y="17723"/>
                  </a:lnTo>
                  <a:lnTo>
                    <a:pt x="45199" y="17504"/>
                  </a:lnTo>
                  <a:lnTo>
                    <a:pt x="44823" y="17223"/>
                  </a:lnTo>
                  <a:lnTo>
                    <a:pt x="44698" y="17129"/>
                  </a:lnTo>
                  <a:lnTo>
                    <a:pt x="44698" y="13753"/>
                  </a:lnTo>
                  <a:lnTo>
                    <a:pt x="44698" y="13441"/>
                  </a:lnTo>
                  <a:lnTo>
                    <a:pt x="44667" y="13160"/>
                  </a:lnTo>
                  <a:lnTo>
                    <a:pt x="44605" y="12847"/>
                  </a:lnTo>
                  <a:lnTo>
                    <a:pt x="44542" y="12566"/>
                  </a:lnTo>
                  <a:lnTo>
                    <a:pt x="44448" y="12284"/>
                  </a:lnTo>
                  <a:lnTo>
                    <a:pt x="44323" y="12003"/>
                  </a:lnTo>
                  <a:lnTo>
                    <a:pt x="44198" y="11753"/>
                  </a:lnTo>
                  <a:lnTo>
                    <a:pt x="44042" y="11503"/>
                  </a:lnTo>
                  <a:lnTo>
                    <a:pt x="41166" y="7127"/>
                  </a:lnTo>
                  <a:lnTo>
                    <a:pt x="40823" y="6595"/>
                  </a:lnTo>
                  <a:lnTo>
                    <a:pt x="40416" y="6095"/>
                  </a:lnTo>
                  <a:lnTo>
                    <a:pt x="40010" y="5595"/>
                  </a:lnTo>
                  <a:lnTo>
                    <a:pt x="39541" y="5158"/>
                  </a:lnTo>
                  <a:lnTo>
                    <a:pt x="39072" y="4751"/>
                  </a:lnTo>
                  <a:lnTo>
                    <a:pt x="38572" y="4345"/>
                  </a:lnTo>
                  <a:lnTo>
                    <a:pt x="38072" y="3970"/>
                  </a:lnTo>
                  <a:lnTo>
                    <a:pt x="37509" y="3626"/>
                  </a:lnTo>
                  <a:lnTo>
                    <a:pt x="33290" y="1219"/>
                  </a:lnTo>
                  <a:lnTo>
                    <a:pt x="32789" y="938"/>
                  </a:lnTo>
                  <a:lnTo>
                    <a:pt x="32289" y="688"/>
                  </a:lnTo>
                  <a:lnTo>
                    <a:pt x="31758" y="500"/>
                  </a:lnTo>
                  <a:lnTo>
                    <a:pt x="31227" y="344"/>
                  </a:lnTo>
                  <a:lnTo>
                    <a:pt x="30695" y="188"/>
                  </a:lnTo>
                  <a:lnTo>
                    <a:pt x="30133" y="94"/>
                  </a:lnTo>
                  <a:lnTo>
                    <a:pt x="29601" y="31"/>
                  </a:lnTo>
                  <a:lnTo>
                    <a:pt x="290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570766" y="2463760"/>
              <a:ext cx="336309" cy="466017"/>
            </a:xfrm>
            <a:custGeom>
              <a:avLst/>
              <a:gdLst/>
              <a:ahLst/>
              <a:cxnLst/>
              <a:rect l="l" t="t" r="r" b="b"/>
              <a:pathLst>
                <a:path w="6565" h="9097" extrusionOk="0">
                  <a:moveTo>
                    <a:pt x="4063" y="0"/>
                  </a:moveTo>
                  <a:lnTo>
                    <a:pt x="3876" y="188"/>
                  </a:lnTo>
                  <a:lnTo>
                    <a:pt x="3345" y="688"/>
                  </a:lnTo>
                  <a:lnTo>
                    <a:pt x="3001" y="1032"/>
                  </a:lnTo>
                  <a:lnTo>
                    <a:pt x="2626" y="1469"/>
                  </a:lnTo>
                  <a:lnTo>
                    <a:pt x="2219" y="1969"/>
                  </a:lnTo>
                  <a:lnTo>
                    <a:pt x="1813" y="2563"/>
                  </a:lnTo>
                  <a:lnTo>
                    <a:pt x="1407" y="3188"/>
                  </a:lnTo>
                  <a:lnTo>
                    <a:pt x="1032" y="3876"/>
                  </a:lnTo>
                  <a:lnTo>
                    <a:pt x="688" y="4626"/>
                  </a:lnTo>
                  <a:lnTo>
                    <a:pt x="531" y="5001"/>
                  </a:lnTo>
                  <a:lnTo>
                    <a:pt x="406" y="5408"/>
                  </a:lnTo>
                  <a:lnTo>
                    <a:pt x="281" y="5845"/>
                  </a:lnTo>
                  <a:lnTo>
                    <a:pt x="188" y="6283"/>
                  </a:lnTo>
                  <a:lnTo>
                    <a:pt x="94" y="6721"/>
                  </a:lnTo>
                  <a:lnTo>
                    <a:pt x="63" y="7158"/>
                  </a:lnTo>
                  <a:lnTo>
                    <a:pt x="31" y="7627"/>
                  </a:lnTo>
                  <a:lnTo>
                    <a:pt x="0" y="8096"/>
                  </a:lnTo>
                  <a:lnTo>
                    <a:pt x="31" y="8596"/>
                  </a:lnTo>
                  <a:lnTo>
                    <a:pt x="94" y="9096"/>
                  </a:lnTo>
                  <a:lnTo>
                    <a:pt x="6564" y="5345"/>
                  </a:lnTo>
                  <a:lnTo>
                    <a:pt x="6533" y="4939"/>
                  </a:lnTo>
                  <a:lnTo>
                    <a:pt x="6502" y="4501"/>
                  </a:lnTo>
                  <a:lnTo>
                    <a:pt x="6439" y="3970"/>
                  </a:lnTo>
                  <a:lnTo>
                    <a:pt x="6345" y="3376"/>
                  </a:lnTo>
                  <a:lnTo>
                    <a:pt x="6189" y="2751"/>
                  </a:lnTo>
                  <a:lnTo>
                    <a:pt x="6095" y="2438"/>
                  </a:lnTo>
                  <a:lnTo>
                    <a:pt x="5970" y="2157"/>
                  </a:lnTo>
                  <a:lnTo>
                    <a:pt x="5845" y="1907"/>
                  </a:lnTo>
                  <a:lnTo>
                    <a:pt x="5689" y="1657"/>
                  </a:lnTo>
                  <a:lnTo>
                    <a:pt x="5376" y="1251"/>
                  </a:lnTo>
                  <a:lnTo>
                    <a:pt x="5064" y="875"/>
                  </a:lnTo>
                  <a:lnTo>
                    <a:pt x="4782" y="594"/>
                  </a:lnTo>
                  <a:lnTo>
                    <a:pt x="4564" y="375"/>
                  </a:lnTo>
                  <a:lnTo>
                    <a:pt x="4188" y="9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rgbClr val="66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575530" y="2574202"/>
              <a:ext cx="331544" cy="482051"/>
            </a:xfrm>
            <a:custGeom>
              <a:avLst/>
              <a:gdLst/>
              <a:ahLst/>
              <a:cxnLst/>
              <a:rect l="l" t="t" r="r" b="b"/>
              <a:pathLst>
                <a:path w="6472" h="9410" extrusionOk="0">
                  <a:moveTo>
                    <a:pt x="4471" y="1"/>
                  </a:moveTo>
                  <a:lnTo>
                    <a:pt x="4189" y="32"/>
                  </a:lnTo>
                  <a:lnTo>
                    <a:pt x="3877" y="95"/>
                  </a:lnTo>
                  <a:lnTo>
                    <a:pt x="3564" y="220"/>
                  </a:lnTo>
                  <a:lnTo>
                    <a:pt x="3220" y="376"/>
                  </a:lnTo>
                  <a:lnTo>
                    <a:pt x="2876" y="595"/>
                  </a:lnTo>
                  <a:lnTo>
                    <a:pt x="2564" y="845"/>
                  </a:lnTo>
                  <a:lnTo>
                    <a:pt x="2251" y="1126"/>
                  </a:lnTo>
                  <a:lnTo>
                    <a:pt x="1970" y="1439"/>
                  </a:lnTo>
                  <a:lnTo>
                    <a:pt x="1689" y="1783"/>
                  </a:lnTo>
                  <a:lnTo>
                    <a:pt x="1407" y="2158"/>
                  </a:lnTo>
                  <a:lnTo>
                    <a:pt x="1157" y="2564"/>
                  </a:lnTo>
                  <a:lnTo>
                    <a:pt x="939" y="2970"/>
                  </a:lnTo>
                  <a:lnTo>
                    <a:pt x="720" y="3408"/>
                  </a:lnTo>
                  <a:lnTo>
                    <a:pt x="532" y="3846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190"/>
                  </a:lnTo>
                  <a:lnTo>
                    <a:pt x="63" y="5659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1" y="7003"/>
                  </a:lnTo>
                  <a:lnTo>
                    <a:pt x="63" y="7409"/>
                  </a:lnTo>
                  <a:lnTo>
                    <a:pt x="126" y="7753"/>
                  </a:lnTo>
                  <a:lnTo>
                    <a:pt x="251" y="8097"/>
                  </a:lnTo>
                  <a:lnTo>
                    <a:pt x="376" y="8409"/>
                  </a:lnTo>
                  <a:lnTo>
                    <a:pt x="532" y="8659"/>
                  </a:lnTo>
                  <a:lnTo>
                    <a:pt x="720" y="8878"/>
                  </a:lnTo>
                  <a:lnTo>
                    <a:pt x="939" y="9066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9" y="9378"/>
                  </a:lnTo>
                  <a:lnTo>
                    <a:pt x="1970" y="9409"/>
                  </a:lnTo>
                  <a:lnTo>
                    <a:pt x="2251" y="9378"/>
                  </a:lnTo>
                  <a:lnTo>
                    <a:pt x="2564" y="9284"/>
                  </a:lnTo>
                  <a:lnTo>
                    <a:pt x="2876" y="9191"/>
                  </a:lnTo>
                  <a:lnTo>
                    <a:pt x="3220" y="9003"/>
                  </a:lnTo>
                  <a:lnTo>
                    <a:pt x="3564" y="8784"/>
                  </a:lnTo>
                  <a:lnTo>
                    <a:pt x="3877" y="8534"/>
                  </a:lnTo>
                  <a:lnTo>
                    <a:pt x="4189" y="8253"/>
                  </a:lnTo>
                  <a:lnTo>
                    <a:pt x="4471" y="7940"/>
                  </a:lnTo>
                  <a:lnTo>
                    <a:pt x="4752" y="7597"/>
                  </a:lnTo>
                  <a:lnTo>
                    <a:pt x="5033" y="7221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1" y="6002"/>
                  </a:lnTo>
                  <a:lnTo>
                    <a:pt x="5908" y="5565"/>
                  </a:lnTo>
                  <a:lnTo>
                    <a:pt x="6065" y="5096"/>
                  </a:lnTo>
                  <a:lnTo>
                    <a:pt x="6190" y="4658"/>
                  </a:lnTo>
                  <a:lnTo>
                    <a:pt x="6315" y="4189"/>
                  </a:lnTo>
                  <a:lnTo>
                    <a:pt x="6377" y="3721"/>
                  </a:lnTo>
                  <a:lnTo>
                    <a:pt x="6440" y="3283"/>
                  </a:lnTo>
                  <a:lnTo>
                    <a:pt x="6471" y="2814"/>
                  </a:lnTo>
                  <a:lnTo>
                    <a:pt x="6440" y="2408"/>
                  </a:lnTo>
                  <a:lnTo>
                    <a:pt x="6377" y="2001"/>
                  </a:lnTo>
                  <a:lnTo>
                    <a:pt x="6315" y="1626"/>
                  </a:lnTo>
                  <a:lnTo>
                    <a:pt x="6190" y="1283"/>
                  </a:lnTo>
                  <a:lnTo>
                    <a:pt x="6065" y="1001"/>
                  </a:lnTo>
                  <a:lnTo>
                    <a:pt x="5908" y="720"/>
                  </a:lnTo>
                  <a:lnTo>
                    <a:pt x="5721" y="501"/>
                  </a:lnTo>
                  <a:lnTo>
                    <a:pt x="5502" y="314"/>
                  </a:lnTo>
                  <a:lnTo>
                    <a:pt x="5283" y="189"/>
                  </a:lnTo>
                  <a:lnTo>
                    <a:pt x="5033" y="63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636386" y="2663897"/>
              <a:ext cx="208240" cy="301064"/>
            </a:xfrm>
            <a:custGeom>
              <a:avLst/>
              <a:gdLst/>
              <a:ahLst/>
              <a:cxnLst/>
              <a:rect l="l" t="t" r="r" b="b"/>
              <a:pathLst>
                <a:path w="4065" h="5877" extrusionOk="0">
                  <a:moveTo>
                    <a:pt x="2626" y="0"/>
                  </a:moveTo>
                  <a:lnTo>
                    <a:pt x="2439" y="63"/>
                  </a:lnTo>
                  <a:lnTo>
                    <a:pt x="2251" y="125"/>
                  </a:lnTo>
                  <a:lnTo>
                    <a:pt x="2032" y="250"/>
                  </a:lnTo>
                  <a:lnTo>
                    <a:pt x="1813" y="375"/>
                  </a:lnTo>
                  <a:lnTo>
                    <a:pt x="1626" y="532"/>
                  </a:lnTo>
                  <a:lnTo>
                    <a:pt x="1438" y="719"/>
                  </a:lnTo>
                  <a:lnTo>
                    <a:pt x="1251" y="907"/>
                  </a:lnTo>
                  <a:lnTo>
                    <a:pt x="907" y="1344"/>
                  </a:lnTo>
                  <a:lnTo>
                    <a:pt x="594" y="1876"/>
                  </a:lnTo>
                  <a:lnTo>
                    <a:pt x="344" y="2407"/>
                  </a:lnTo>
                  <a:lnTo>
                    <a:pt x="157" y="2970"/>
                  </a:lnTo>
                  <a:lnTo>
                    <a:pt x="32" y="3532"/>
                  </a:lnTo>
                  <a:lnTo>
                    <a:pt x="1" y="3845"/>
                  </a:lnTo>
                  <a:lnTo>
                    <a:pt x="1" y="4126"/>
                  </a:lnTo>
                  <a:lnTo>
                    <a:pt x="1" y="4376"/>
                  </a:lnTo>
                  <a:lnTo>
                    <a:pt x="32" y="4626"/>
                  </a:lnTo>
                  <a:lnTo>
                    <a:pt x="94" y="4877"/>
                  </a:lnTo>
                  <a:lnTo>
                    <a:pt x="157" y="5064"/>
                  </a:lnTo>
                  <a:lnTo>
                    <a:pt x="251" y="5252"/>
                  </a:lnTo>
                  <a:lnTo>
                    <a:pt x="344" y="5439"/>
                  </a:lnTo>
                  <a:lnTo>
                    <a:pt x="469" y="5564"/>
                  </a:lnTo>
                  <a:lnTo>
                    <a:pt x="594" y="5689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3" y="5877"/>
                  </a:lnTo>
                  <a:lnTo>
                    <a:pt x="1438" y="5877"/>
                  </a:lnTo>
                  <a:lnTo>
                    <a:pt x="1626" y="5814"/>
                  </a:lnTo>
                  <a:lnTo>
                    <a:pt x="1813" y="5752"/>
                  </a:lnTo>
                  <a:lnTo>
                    <a:pt x="2032" y="5658"/>
                  </a:lnTo>
                  <a:lnTo>
                    <a:pt x="2251" y="5502"/>
                  </a:lnTo>
                  <a:lnTo>
                    <a:pt x="2439" y="5345"/>
                  </a:lnTo>
                  <a:lnTo>
                    <a:pt x="2626" y="5189"/>
                  </a:lnTo>
                  <a:lnTo>
                    <a:pt x="2814" y="4970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0" y="3470"/>
                  </a:lnTo>
                  <a:lnTo>
                    <a:pt x="3908" y="2907"/>
                  </a:lnTo>
                  <a:lnTo>
                    <a:pt x="4033" y="2345"/>
                  </a:lnTo>
                  <a:lnTo>
                    <a:pt x="4064" y="2063"/>
                  </a:lnTo>
                  <a:lnTo>
                    <a:pt x="4064" y="1782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0" y="1032"/>
                  </a:lnTo>
                  <a:lnTo>
                    <a:pt x="3908" y="813"/>
                  </a:lnTo>
                  <a:lnTo>
                    <a:pt x="3814" y="626"/>
                  </a:lnTo>
                  <a:lnTo>
                    <a:pt x="3720" y="469"/>
                  </a:lnTo>
                  <a:lnTo>
                    <a:pt x="3595" y="313"/>
                  </a:lnTo>
                  <a:lnTo>
                    <a:pt x="3470" y="219"/>
                  </a:lnTo>
                  <a:lnTo>
                    <a:pt x="3314" y="125"/>
                  </a:lnTo>
                  <a:lnTo>
                    <a:pt x="3158" y="63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650781" y="2684694"/>
              <a:ext cx="179399" cy="261055"/>
            </a:xfrm>
            <a:custGeom>
              <a:avLst/>
              <a:gdLst/>
              <a:ahLst/>
              <a:cxnLst/>
              <a:rect l="l" t="t" r="r" b="b"/>
              <a:pathLst>
                <a:path w="3502" h="5096" extrusionOk="0">
                  <a:moveTo>
                    <a:pt x="2283" y="1"/>
                  </a:moveTo>
                  <a:lnTo>
                    <a:pt x="2095" y="32"/>
                  </a:lnTo>
                  <a:lnTo>
                    <a:pt x="1939" y="95"/>
                  </a:lnTo>
                  <a:lnTo>
                    <a:pt x="1751" y="188"/>
                  </a:lnTo>
                  <a:lnTo>
                    <a:pt x="1564" y="313"/>
                  </a:lnTo>
                  <a:lnTo>
                    <a:pt x="1407" y="438"/>
                  </a:lnTo>
                  <a:lnTo>
                    <a:pt x="1064" y="782"/>
                  </a:lnTo>
                  <a:lnTo>
                    <a:pt x="782" y="1157"/>
                  </a:lnTo>
                  <a:lnTo>
                    <a:pt x="501" y="1595"/>
                  </a:lnTo>
                  <a:lnTo>
                    <a:pt x="282" y="2064"/>
                  </a:lnTo>
                  <a:lnTo>
                    <a:pt x="126" y="2564"/>
                  </a:lnTo>
                  <a:lnTo>
                    <a:pt x="32" y="3064"/>
                  </a:lnTo>
                  <a:lnTo>
                    <a:pt x="1" y="3564"/>
                  </a:lnTo>
                  <a:lnTo>
                    <a:pt x="1" y="3783"/>
                  </a:lnTo>
                  <a:lnTo>
                    <a:pt x="32" y="4002"/>
                  </a:lnTo>
                  <a:lnTo>
                    <a:pt x="63" y="4189"/>
                  </a:lnTo>
                  <a:lnTo>
                    <a:pt x="126" y="4377"/>
                  </a:lnTo>
                  <a:lnTo>
                    <a:pt x="220" y="4533"/>
                  </a:lnTo>
                  <a:lnTo>
                    <a:pt x="282" y="4689"/>
                  </a:lnTo>
                  <a:lnTo>
                    <a:pt x="407" y="4814"/>
                  </a:lnTo>
                  <a:lnTo>
                    <a:pt x="501" y="4908"/>
                  </a:lnTo>
                  <a:lnTo>
                    <a:pt x="626" y="5002"/>
                  </a:lnTo>
                  <a:lnTo>
                    <a:pt x="782" y="5033"/>
                  </a:lnTo>
                  <a:lnTo>
                    <a:pt x="907" y="5064"/>
                  </a:lnTo>
                  <a:lnTo>
                    <a:pt x="1064" y="5096"/>
                  </a:lnTo>
                  <a:lnTo>
                    <a:pt x="1220" y="5064"/>
                  </a:lnTo>
                  <a:lnTo>
                    <a:pt x="1407" y="5033"/>
                  </a:lnTo>
                  <a:lnTo>
                    <a:pt x="1564" y="4971"/>
                  </a:lnTo>
                  <a:lnTo>
                    <a:pt x="1751" y="4877"/>
                  </a:lnTo>
                  <a:lnTo>
                    <a:pt x="1939" y="4752"/>
                  </a:lnTo>
                  <a:lnTo>
                    <a:pt x="2095" y="4627"/>
                  </a:lnTo>
                  <a:lnTo>
                    <a:pt x="2439" y="4314"/>
                  </a:lnTo>
                  <a:lnTo>
                    <a:pt x="2720" y="3908"/>
                  </a:lnTo>
                  <a:lnTo>
                    <a:pt x="3002" y="3470"/>
                  </a:lnTo>
                  <a:lnTo>
                    <a:pt x="3220" y="3001"/>
                  </a:lnTo>
                  <a:lnTo>
                    <a:pt x="3377" y="2501"/>
                  </a:lnTo>
                  <a:lnTo>
                    <a:pt x="3470" y="2032"/>
                  </a:lnTo>
                  <a:lnTo>
                    <a:pt x="3502" y="1532"/>
                  </a:lnTo>
                  <a:lnTo>
                    <a:pt x="3502" y="1282"/>
                  </a:lnTo>
                  <a:lnTo>
                    <a:pt x="3470" y="1063"/>
                  </a:lnTo>
                  <a:lnTo>
                    <a:pt x="3439" y="876"/>
                  </a:lnTo>
                  <a:lnTo>
                    <a:pt x="3377" y="688"/>
                  </a:lnTo>
                  <a:lnTo>
                    <a:pt x="3283" y="532"/>
                  </a:lnTo>
                  <a:lnTo>
                    <a:pt x="3220" y="376"/>
                  </a:lnTo>
                  <a:lnTo>
                    <a:pt x="3095" y="282"/>
                  </a:lnTo>
                  <a:lnTo>
                    <a:pt x="3002" y="157"/>
                  </a:lnTo>
                  <a:lnTo>
                    <a:pt x="2877" y="95"/>
                  </a:lnTo>
                  <a:lnTo>
                    <a:pt x="2720" y="32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2642790" y="2675115"/>
              <a:ext cx="195382" cy="278626"/>
            </a:xfrm>
            <a:custGeom>
              <a:avLst/>
              <a:gdLst/>
              <a:ahLst/>
              <a:cxnLst/>
              <a:rect l="l" t="t" r="r" b="b"/>
              <a:pathLst>
                <a:path w="3814" h="5439" extrusionOk="0">
                  <a:moveTo>
                    <a:pt x="3064" y="0"/>
                  </a:moveTo>
                  <a:lnTo>
                    <a:pt x="2439" y="1250"/>
                  </a:lnTo>
                  <a:lnTo>
                    <a:pt x="2345" y="1344"/>
                  </a:lnTo>
                  <a:lnTo>
                    <a:pt x="2251" y="1407"/>
                  </a:lnTo>
                  <a:lnTo>
                    <a:pt x="2220" y="1376"/>
                  </a:lnTo>
                  <a:lnTo>
                    <a:pt x="2189" y="1376"/>
                  </a:lnTo>
                  <a:lnTo>
                    <a:pt x="2157" y="1250"/>
                  </a:lnTo>
                  <a:lnTo>
                    <a:pt x="2157" y="31"/>
                  </a:lnTo>
                  <a:lnTo>
                    <a:pt x="1657" y="313"/>
                  </a:lnTo>
                  <a:lnTo>
                    <a:pt x="1657" y="1563"/>
                  </a:lnTo>
                  <a:lnTo>
                    <a:pt x="1626" y="1688"/>
                  </a:lnTo>
                  <a:lnTo>
                    <a:pt x="1563" y="1813"/>
                  </a:lnTo>
                  <a:lnTo>
                    <a:pt x="1470" y="1876"/>
                  </a:lnTo>
                  <a:lnTo>
                    <a:pt x="1438" y="1876"/>
                  </a:lnTo>
                  <a:lnTo>
                    <a:pt x="1376" y="1844"/>
                  </a:lnTo>
                  <a:lnTo>
                    <a:pt x="751" y="1376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3" y="2563"/>
                  </a:lnTo>
                  <a:lnTo>
                    <a:pt x="1063" y="2626"/>
                  </a:lnTo>
                  <a:lnTo>
                    <a:pt x="1063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501"/>
                  </a:lnTo>
                  <a:lnTo>
                    <a:pt x="1" y="4157"/>
                  </a:lnTo>
                  <a:lnTo>
                    <a:pt x="907" y="3626"/>
                  </a:lnTo>
                  <a:lnTo>
                    <a:pt x="1001" y="3626"/>
                  </a:lnTo>
                  <a:lnTo>
                    <a:pt x="1063" y="3689"/>
                  </a:lnTo>
                  <a:lnTo>
                    <a:pt x="1063" y="3782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3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7" y="4189"/>
                  </a:lnTo>
                  <a:lnTo>
                    <a:pt x="1657" y="5408"/>
                  </a:lnTo>
                  <a:lnTo>
                    <a:pt x="2157" y="5126"/>
                  </a:lnTo>
                  <a:lnTo>
                    <a:pt x="2157" y="3907"/>
                  </a:lnTo>
                  <a:lnTo>
                    <a:pt x="2189" y="3751"/>
                  </a:lnTo>
                  <a:lnTo>
                    <a:pt x="2251" y="3657"/>
                  </a:lnTo>
                  <a:lnTo>
                    <a:pt x="2345" y="3595"/>
                  </a:lnTo>
                  <a:lnTo>
                    <a:pt x="2439" y="3595"/>
                  </a:lnTo>
                  <a:lnTo>
                    <a:pt x="3064" y="4095"/>
                  </a:lnTo>
                  <a:lnTo>
                    <a:pt x="3439" y="3407"/>
                  </a:lnTo>
                  <a:lnTo>
                    <a:pt x="2782" y="2907"/>
                  </a:lnTo>
                  <a:lnTo>
                    <a:pt x="2751" y="2876"/>
                  </a:lnTo>
                  <a:lnTo>
                    <a:pt x="2751" y="2813"/>
                  </a:lnTo>
                  <a:lnTo>
                    <a:pt x="2751" y="2720"/>
                  </a:lnTo>
                  <a:lnTo>
                    <a:pt x="2814" y="2595"/>
                  </a:lnTo>
                  <a:lnTo>
                    <a:pt x="2908" y="2501"/>
                  </a:lnTo>
                  <a:lnTo>
                    <a:pt x="3814" y="1969"/>
                  </a:lnTo>
                  <a:lnTo>
                    <a:pt x="3814" y="1282"/>
                  </a:lnTo>
                  <a:lnTo>
                    <a:pt x="2908" y="1813"/>
                  </a:lnTo>
                  <a:lnTo>
                    <a:pt x="2845" y="1844"/>
                  </a:lnTo>
                  <a:lnTo>
                    <a:pt x="2814" y="1844"/>
                  </a:lnTo>
                  <a:lnTo>
                    <a:pt x="2751" y="1782"/>
                  </a:lnTo>
                  <a:lnTo>
                    <a:pt x="2751" y="1657"/>
                  </a:lnTo>
                  <a:lnTo>
                    <a:pt x="2782" y="1532"/>
                  </a:lnTo>
                  <a:lnTo>
                    <a:pt x="3439" y="28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716452" y="2780793"/>
              <a:ext cx="48103" cy="68901"/>
            </a:xfrm>
            <a:custGeom>
              <a:avLst/>
              <a:gdLst/>
              <a:ahLst/>
              <a:cxnLst/>
              <a:rect l="l" t="t" r="r" b="b"/>
              <a:pathLst>
                <a:path w="939" h="1345" extrusionOk="0">
                  <a:moveTo>
                    <a:pt x="563" y="0"/>
                  </a:moveTo>
                  <a:lnTo>
                    <a:pt x="469" y="31"/>
                  </a:lnTo>
                  <a:lnTo>
                    <a:pt x="376" y="125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32" y="657"/>
                  </a:lnTo>
                  <a:lnTo>
                    <a:pt x="0" y="938"/>
                  </a:lnTo>
                  <a:lnTo>
                    <a:pt x="32" y="1063"/>
                  </a:lnTo>
                  <a:lnTo>
                    <a:pt x="32" y="1157"/>
                  </a:lnTo>
                  <a:lnTo>
                    <a:pt x="94" y="1219"/>
                  </a:lnTo>
                  <a:lnTo>
                    <a:pt x="157" y="1282"/>
                  </a:lnTo>
                  <a:lnTo>
                    <a:pt x="219" y="1313"/>
                  </a:lnTo>
                  <a:lnTo>
                    <a:pt x="282" y="1344"/>
                  </a:lnTo>
                  <a:lnTo>
                    <a:pt x="376" y="1313"/>
                  </a:lnTo>
                  <a:lnTo>
                    <a:pt x="469" y="1282"/>
                  </a:lnTo>
                  <a:lnTo>
                    <a:pt x="563" y="1219"/>
                  </a:lnTo>
                  <a:lnTo>
                    <a:pt x="657" y="1125"/>
                  </a:lnTo>
                  <a:lnTo>
                    <a:pt x="782" y="907"/>
                  </a:lnTo>
                  <a:lnTo>
                    <a:pt x="907" y="657"/>
                  </a:lnTo>
                  <a:lnTo>
                    <a:pt x="938" y="407"/>
                  </a:lnTo>
                  <a:lnTo>
                    <a:pt x="938" y="281"/>
                  </a:lnTo>
                  <a:lnTo>
                    <a:pt x="907" y="188"/>
                  </a:lnTo>
                  <a:lnTo>
                    <a:pt x="844" y="94"/>
                  </a:lnTo>
                  <a:lnTo>
                    <a:pt x="782" y="3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19057" y="2012209"/>
              <a:ext cx="930343" cy="845510"/>
            </a:xfrm>
            <a:custGeom>
              <a:avLst/>
              <a:gdLst/>
              <a:ahLst/>
              <a:cxnLst/>
              <a:rect l="l" t="t" r="r" b="b"/>
              <a:pathLst>
                <a:path w="18161" h="16505" extrusionOk="0">
                  <a:moveTo>
                    <a:pt x="7909" y="1"/>
                  </a:moveTo>
                  <a:lnTo>
                    <a:pt x="7627" y="63"/>
                  </a:lnTo>
                  <a:lnTo>
                    <a:pt x="7377" y="157"/>
                  </a:lnTo>
                  <a:lnTo>
                    <a:pt x="7127" y="313"/>
                  </a:lnTo>
                  <a:lnTo>
                    <a:pt x="6908" y="501"/>
                  </a:lnTo>
                  <a:lnTo>
                    <a:pt x="0" y="8315"/>
                  </a:lnTo>
                  <a:lnTo>
                    <a:pt x="0" y="8471"/>
                  </a:lnTo>
                  <a:lnTo>
                    <a:pt x="125" y="8878"/>
                  </a:lnTo>
                  <a:lnTo>
                    <a:pt x="188" y="9190"/>
                  </a:lnTo>
                  <a:lnTo>
                    <a:pt x="313" y="9534"/>
                  </a:lnTo>
                  <a:lnTo>
                    <a:pt x="501" y="9909"/>
                  </a:lnTo>
                  <a:lnTo>
                    <a:pt x="688" y="10347"/>
                  </a:lnTo>
                  <a:lnTo>
                    <a:pt x="938" y="10784"/>
                  </a:lnTo>
                  <a:lnTo>
                    <a:pt x="1251" y="11253"/>
                  </a:lnTo>
                  <a:lnTo>
                    <a:pt x="1626" y="11722"/>
                  </a:lnTo>
                  <a:lnTo>
                    <a:pt x="2032" y="12222"/>
                  </a:lnTo>
                  <a:lnTo>
                    <a:pt x="2532" y="12722"/>
                  </a:lnTo>
                  <a:lnTo>
                    <a:pt x="3095" y="13191"/>
                  </a:lnTo>
                  <a:lnTo>
                    <a:pt x="3751" y="13660"/>
                  </a:lnTo>
                  <a:lnTo>
                    <a:pt x="4470" y="14098"/>
                  </a:lnTo>
                  <a:lnTo>
                    <a:pt x="5314" y="14567"/>
                  </a:lnTo>
                  <a:lnTo>
                    <a:pt x="6127" y="14942"/>
                  </a:lnTo>
                  <a:lnTo>
                    <a:pt x="6940" y="15285"/>
                  </a:lnTo>
                  <a:lnTo>
                    <a:pt x="7721" y="15567"/>
                  </a:lnTo>
                  <a:lnTo>
                    <a:pt x="8502" y="15786"/>
                  </a:lnTo>
                  <a:lnTo>
                    <a:pt x="9221" y="15973"/>
                  </a:lnTo>
                  <a:lnTo>
                    <a:pt x="9909" y="16129"/>
                  </a:lnTo>
                  <a:lnTo>
                    <a:pt x="10565" y="16254"/>
                  </a:lnTo>
                  <a:lnTo>
                    <a:pt x="11128" y="16348"/>
                  </a:lnTo>
                  <a:lnTo>
                    <a:pt x="11659" y="16411"/>
                  </a:lnTo>
                  <a:lnTo>
                    <a:pt x="12535" y="16473"/>
                  </a:lnTo>
                  <a:lnTo>
                    <a:pt x="13066" y="16505"/>
                  </a:lnTo>
                  <a:lnTo>
                    <a:pt x="13285" y="16505"/>
                  </a:lnTo>
                  <a:lnTo>
                    <a:pt x="17973" y="8003"/>
                  </a:lnTo>
                  <a:lnTo>
                    <a:pt x="18098" y="7690"/>
                  </a:lnTo>
                  <a:lnTo>
                    <a:pt x="18161" y="7377"/>
                  </a:lnTo>
                  <a:lnTo>
                    <a:pt x="18161" y="7034"/>
                  </a:lnTo>
                  <a:lnTo>
                    <a:pt x="18098" y="6721"/>
                  </a:lnTo>
                  <a:lnTo>
                    <a:pt x="18005" y="6440"/>
                  </a:lnTo>
                  <a:lnTo>
                    <a:pt x="17817" y="6158"/>
                  </a:lnTo>
                  <a:lnTo>
                    <a:pt x="17598" y="5908"/>
                  </a:lnTo>
                  <a:lnTo>
                    <a:pt x="17317" y="5721"/>
                  </a:lnTo>
                  <a:lnTo>
                    <a:pt x="15535" y="4689"/>
                  </a:lnTo>
                  <a:lnTo>
                    <a:pt x="14504" y="4064"/>
                  </a:lnTo>
                  <a:lnTo>
                    <a:pt x="13410" y="3376"/>
                  </a:lnTo>
                  <a:lnTo>
                    <a:pt x="12285" y="2657"/>
                  </a:lnTo>
                  <a:lnTo>
                    <a:pt x="11159" y="1907"/>
                  </a:lnTo>
                  <a:lnTo>
                    <a:pt x="10034" y="1126"/>
                  </a:lnTo>
                  <a:lnTo>
                    <a:pt x="9003" y="313"/>
                  </a:lnTo>
                  <a:lnTo>
                    <a:pt x="8753" y="157"/>
                  </a:lnTo>
                  <a:lnTo>
                    <a:pt x="8471" y="63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1421111" y="1704807"/>
              <a:ext cx="759038" cy="451570"/>
            </a:xfrm>
            <a:custGeom>
              <a:avLst/>
              <a:gdLst/>
              <a:ahLst/>
              <a:cxnLst/>
              <a:rect l="l" t="t" r="r" b="b"/>
              <a:pathLst>
                <a:path w="14817" h="8815" extrusionOk="0">
                  <a:moveTo>
                    <a:pt x="6033" y="0"/>
                  </a:moveTo>
                  <a:lnTo>
                    <a:pt x="5752" y="31"/>
                  </a:lnTo>
                  <a:lnTo>
                    <a:pt x="5502" y="63"/>
                  </a:lnTo>
                  <a:lnTo>
                    <a:pt x="5220" y="125"/>
                  </a:lnTo>
                  <a:lnTo>
                    <a:pt x="4970" y="250"/>
                  </a:lnTo>
                  <a:lnTo>
                    <a:pt x="500" y="2532"/>
                  </a:lnTo>
                  <a:lnTo>
                    <a:pt x="375" y="2626"/>
                  </a:lnTo>
                  <a:lnTo>
                    <a:pt x="282" y="2688"/>
                  </a:lnTo>
                  <a:lnTo>
                    <a:pt x="125" y="2876"/>
                  </a:lnTo>
                  <a:lnTo>
                    <a:pt x="31" y="3126"/>
                  </a:lnTo>
                  <a:lnTo>
                    <a:pt x="0" y="3345"/>
                  </a:lnTo>
                  <a:lnTo>
                    <a:pt x="0" y="3595"/>
                  </a:lnTo>
                  <a:lnTo>
                    <a:pt x="94" y="3814"/>
                  </a:lnTo>
                  <a:lnTo>
                    <a:pt x="250" y="4032"/>
                  </a:lnTo>
                  <a:lnTo>
                    <a:pt x="344" y="4126"/>
                  </a:lnTo>
                  <a:lnTo>
                    <a:pt x="469" y="4189"/>
                  </a:lnTo>
                  <a:lnTo>
                    <a:pt x="7940" y="8502"/>
                  </a:lnTo>
                  <a:lnTo>
                    <a:pt x="8221" y="8627"/>
                  </a:lnTo>
                  <a:lnTo>
                    <a:pt x="8502" y="8721"/>
                  </a:lnTo>
                  <a:lnTo>
                    <a:pt x="8784" y="8784"/>
                  </a:lnTo>
                  <a:lnTo>
                    <a:pt x="9065" y="8815"/>
                  </a:lnTo>
                  <a:lnTo>
                    <a:pt x="9346" y="8784"/>
                  </a:lnTo>
                  <a:lnTo>
                    <a:pt x="9627" y="8721"/>
                  </a:lnTo>
                  <a:lnTo>
                    <a:pt x="9909" y="8627"/>
                  </a:lnTo>
                  <a:lnTo>
                    <a:pt x="10159" y="8502"/>
                  </a:lnTo>
                  <a:lnTo>
                    <a:pt x="14347" y="6095"/>
                  </a:lnTo>
                  <a:lnTo>
                    <a:pt x="14566" y="5939"/>
                  </a:lnTo>
                  <a:lnTo>
                    <a:pt x="14691" y="5752"/>
                  </a:lnTo>
                  <a:lnTo>
                    <a:pt x="14785" y="5501"/>
                  </a:lnTo>
                  <a:lnTo>
                    <a:pt x="14816" y="5283"/>
                  </a:lnTo>
                  <a:lnTo>
                    <a:pt x="14785" y="5033"/>
                  </a:lnTo>
                  <a:lnTo>
                    <a:pt x="14691" y="4814"/>
                  </a:lnTo>
                  <a:lnTo>
                    <a:pt x="14566" y="4626"/>
                  </a:lnTo>
                  <a:lnTo>
                    <a:pt x="14347" y="4470"/>
                  </a:lnTo>
                  <a:lnTo>
                    <a:pt x="7064" y="313"/>
                  </a:lnTo>
                  <a:lnTo>
                    <a:pt x="6814" y="188"/>
                  </a:lnTo>
                  <a:lnTo>
                    <a:pt x="6564" y="94"/>
                  </a:lnTo>
                  <a:lnTo>
                    <a:pt x="6314" y="31"/>
                  </a:lnTo>
                  <a:lnTo>
                    <a:pt x="6033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598070" y="2348452"/>
              <a:ext cx="1851106" cy="1122548"/>
            </a:xfrm>
            <a:custGeom>
              <a:avLst/>
              <a:gdLst/>
              <a:ahLst/>
              <a:cxnLst/>
              <a:rect l="l" t="t" r="r" b="b"/>
              <a:pathLst>
                <a:path w="36135" h="21913" extrusionOk="0">
                  <a:moveTo>
                    <a:pt x="36134" y="1"/>
                  </a:moveTo>
                  <a:lnTo>
                    <a:pt x="26632" y="5908"/>
                  </a:lnTo>
                  <a:lnTo>
                    <a:pt x="22162" y="8690"/>
                  </a:lnTo>
                  <a:lnTo>
                    <a:pt x="20287" y="9847"/>
                  </a:lnTo>
                  <a:lnTo>
                    <a:pt x="19506" y="10816"/>
                  </a:lnTo>
                  <a:lnTo>
                    <a:pt x="19412" y="10878"/>
                  </a:lnTo>
                  <a:lnTo>
                    <a:pt x="19130" y="11066"/>
                  </a:lnTo>
                  <a:lnTo>
                    <a:pt x="18630" y="11347"/>
                  </a:lnTo>
                  <a:lnTo>
                    <a:pt x="18349" y="11472"/>
                  </a:lnTo>
                  <a:lnTo>
                    <a:pt x="17974" y="11628"/>
                  </a:lnTo>
                  <a:lnTo>
                    <a:pt x="17599" y="11753"/>
                  </a:lnTo>
                  <a:lnTo>
                    <a:pt x="17161" y="11878"/>
                  </a:lnTo>
                  <a:lnTo>
                    <a:pt x="16692" y="11972"/>
                  </a:lnTo>
                  <a:lnTo>
                    <a:pt x="16161" y="12066"/>
                  </a:lnTo>
                  <a:lnTo>
                    <a:pt x="15598" y="12097"/>
                  </a:lnTo>
                  <a:lnTo>
                    <a:pt x="15004" y="12129"/>
                  </a:lnTo>
                  <a:lnTo>
                    <a:pt x="14379" y="12097"/>
                  </a:lnTo>
                  <a:lnTo>
                    <a:pt x="13692" y="12004"/>
                  </a:lnTo>
                  <a:lnTo>
                    <a:pt x="13067" y="11910"/>
                  </a:lnTo>
                  <a:lnTo>
                    <a:pt x="12379" y="11785"/>
                  </a:lnTo>
                  <a:lnTo>
                    <a:pt x="11660" y="11628"/>
                  </a:lnTo>
                  <a:lnTo>
                    <a:pt x="10910" y="11410"/>
                  </a:lnTo>
                  <a:lnTo>
                    <a:pt x="10128" y="11191"/>
                  </a:lnTo>
                  <a:lnTo>
                    <a:pt x="9316" y="10878"/>
                  </a:lnTo>
                  <a:lnTo>
                    <a:pt x="8534" y="10503"/>
                  </a:lnTo>
                  <a:lnTo>
                    <a:pt x="7721" y="10097"/>
                  </a:lnTo>
                  <a:lnTo>
                    <a:pt x="6940" y="9565"/>
                  </a:lnTo>
                  <a:lnTo>
                    <a:pt x="6565" y="9284"/>
                  </a:lnTo>
                  <a:lnTo>
                    <a:pt x="6190" y="9003"/>
                  </a:lnTo>
                  <a:lnTo>
                    <a:pt x="5784" y="8659"/>
                  </a:lnTo>
                  <a:lnTo>
                    <a:pt x="5440" y="8315"/>
                  </a:lnTo>
                  <a:lnTo>
                    <a:pt x="5065" y="7940"/>
                  </a:lnTo>
                  <a:lnTo>
                    <a:pt x="4721" y="7565"/>
                  </a:lnTo>
                  <a:lnTo>
                    <a:pt x="4377" y="7127"/>
                  </a:lnTo>
                  <a:lnTo>
                    <a:pt x="4033" y="6690"/>
                  </a:lnTo>
                  <a:lnTo>
                    <a:pt x="3721" y="6221"/>
                  </a:lnTo>
                  <a:lnTo>
                    <a:pt x="3408" y="5690"/>
                  </a:lnTo>
                  <a:lnTo>
                    <a:pt x="3095" y="5158"/>
                  </a:lnTo>
                  <a:lnTo>
                    <a:pt x="2814" y="4596"/>
                  </a:lnTo>
                  <a:lnTo>
                    <a:pt x="2564" y="4002"/>
                  </a:lnTo>
                  <a:lnTo>
                    <a:pt x="2314" y="3376"/>
                  </a:lnTo>
                  <a:lnTo>
                    <a:pt x="2033" y="3720"/>
                  </a:lnTo>
                  <a:lnTo>
                    <a:pt x="188" y="8096"/>
                  </a:lnTo>
                  <a:lnTo>
                    <a:pt x="157" y="8284"/>
                  </a:lnTo>
                  <a:lnTo>
                    <a:pt x="95" y="8847"/>
                  </a:lnTo>
                  <a:lnTo>
                    <a:pt x="32" y="9722"/>
                  </a:lnTo>
                  <a:lnTo>
                    <a:pt x="1" y="10847"/>
                  </a:lnTo>
                  <a:lnTo>
                    <a:pt x="1" y="11503"/>
                  </a:lnTo>
                  <a:lnTo>
                    <a:pt x="63" y="12191"/>
                  </a:lnTo>
                  <a:lnTo>
                    <a:pt x="126" y="12941"/>
                  </a:lnTo>
                  <a:lnTo>
                    <a:pt x="220" y="13723"/>
                  </a:lnTo>
                  <a:lnTo>
                    <a:pt x="376" y="14535"/>
                  </a:lnTo>
                  <a:lnTo>
                    <a:pt x="564" y="15348"/>
                  </a:lnTo>
                  <a:lnTo>
                    <a:pt x="814" y="16192"/>
                  </a:lnTo>
                  <a:lnTo>
                    <a:pt x="1095" y="17067"/>
                  </a:lnTo>
                  <a:lnTo>
                    <a:pt x="9472" y="21912"/>
                  </a:lnTo>
                  <a:lnTo>
                    <a:pt x="9566" y="21725"/>
                  </a:lnTo>
                  <a:lnTo>
                    <a:pt x="9878" y="21256"/>
                  </a:lnTo>
                  <a:lnTo>
                    <a:pt x="10410" y="20599"/>
                  </a:lnTo>
                  <a:lnTo>
                    <a:pt x="10753" y="20193"/>
                  </a:lnTo>
                  <a:lnTo>
                    <a:pt x="11129" y="19787"/>
                  </a:lnTo>
                  <a:lnTo>
                    <a:pt x="11597" y="19349"/>
                  </a:lnTo>
                  <a:lnTo>
                    <a:pt x="12066" y="18943"/>
                  </a:lnTo>
                  <a:lnTo>
                    <a:pt x="12598" y="18505"/>
                  </a:lnTo>
                  <a:lnTo>
                    <a:pt x="13192" y="18130"/>
                  </a:lnTo>
                  <a:lnTo>
                    <a:pt x="13848" y="17755"/>
                  </a:lnTo>
                  <a:lnTo>
                    <a:pt x="14536" y="17442"/>
                  </a:lnTo>
                  <a:lnTo>
                    <a:pt x="15255" y="17161"/>
                  </a:lnTo>
                  <a:lnTo>
                    <a:pt x="15630" y="17036"/>
                  </a:lnTo>
                  <a:lnTo>
                    <a:pt x="16036" y="16942"/>
                  </a:lnTo>
                  <a:lnTo>
                    <a:pt x="16411" y="16848"/>
                  </a:lnTo>
                  <a:lnTo>
                    <a:pt x="16786" y="16786"/>
                  </a:lnTo>
                  <a:lnTo>
                    <a:pt x="17505" y="16755"/>
                  </a:lnTo>
                  <a:lnTo>
                    <a:pt x="18130" y="16755"/>
                  </a:lnTo>
                  <a:lnTo>
                    <a:pt x="18724" y="16848"/>
                  </a:lnTo>
                  <a:lnTo>
                    <a:pt x="19224" y="16973"/>
                  </a:lnTo>
                  <a:lnTo>
                    <a:pt x="19693" y="17130"/>
                  </a:lnTo>
                  <a:lnTo>
                    <a:pt x="20099" y="17349"/>
                  </a:lnTo>
                  <a:lnTo>
                    <a:pt x="20475" y="17567"/>
                  </a:lnTo>
                  <a:lnTo>
                    <a:pt x="20756" y="17786"/>
                  </a:lnTo>
                  <a:lnTo>
                    <a:pt x="21037" y="18036"/>
                  </a:lnTo>
                  <a:lnTo>
                    <a:pt x="21225" y="18255"/>
                  </a:lnTo>
                  <a:lnTo>
                    <a:pt x="21412" y="18474"/>
                  </a:lnTo>
                  <a:lnTo>
                    <a:pt x="21631" y="18786"/>
                  </a:lnTo>
                  <a:lnTo>
                    <a:pt x="21694" y="18911"/>
                  </a:lnTo>
                  <a:lnTo>
                    <a:pt x="34790" y="11347"/>
                  </a:lnTo>
                  <a:lnTo>
                    <a:pt x="36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1395499" y="3261132"/>
              <a:ext cx="331493" cy="480411"/>
            </a:xfrm>
            <a:custGeom>
              <a:avLst/>
              <a:gdLst/>
              <a:ahLst/>
              <a:cxnLst/>
              <a:rect l="l" t="t" r="r" b="b"/>
              <a:pathLst>
                <a:path w="6471" h="9378" extrusionOk="0">
                  <a:moveTo>
                    <a:pt x="4189" y="0"/>
                  </a:moveTo>
                  <a:lnTo>
                    <a:pt x="3876" y="94"/>
                  </a:lnTo>
                  <a:lnTo>
                    <a:pt x="3563" y="219"/>
                  </a:lnTo>
                  <a:lnTo>
                    <a:pt x="3220" y="376"/>
                  </a:lnTo>
                  <a:lnTo>
                    <a:pt x="2907" y="594"/>
                  </a:lnTo>
                  <a:lnTo>
                    <a:pt x="2563" y="844"/>
                  </a:lnTo>
                  <a:lnTo>
                    <a:pt x="2251" y="1126"/>
                  </a:lnTo>
                  <a:lnTo>
                    <a:pt x="1969" y="1438"/>
                  </a:lnTo>
                  <a:lnTo>
                    <a:pt x="1688" y="1782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376"/>
                  </a:lnTo>
                  <a:lnTo>
                    <a:pt x="531" y="3814"/>
                  </a:lnTo>
                  <a:lnTo>
                    <a:pt x="375" y="4283"/>
                  </a:lnTo>
                  <a:lnTo>
                    <a:pt x="250" y="4720"/>
                  </a:lnTo>
                  <a:lnTo>
                    <a:pt x="125" y="5189"/>
                  </a:lnTo>
                  <a:lnTo>
                    <a:pt x="63" y="5658"/>
                  </a:lnTo>
                  <a:lnTo>
                    <a:pt x="0" y="6096"/>
                  </a:lnTo>
                  <a:lnTo>
                    <a:pt x="0" y="6564"/>
                  </a:lnTo>
                  <a:lnTo>
                    <a:pt x="0" y="7002"/>
                  </a:lnTo>
                  <a:lnTo>
                    <a:pt x="63" y="7377"/>
                  </a:lnTo>
                  <a:lnTo>
                    <a:pt x="125" y="7752"/>
                  </a:lnTo>
                  <a:lnTo>
                    <a:pt x="250" y="8096"/>
                  </a:lnTo>
                  <a:lnTo>
                    <a:pt x="375" y="8377"/>
                  </a:lnTo>
                  <a:lnTo>
                    <a:pt x="531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1"/>
                  </a:lnTo>
                  <a:lnTo>
                    <a:pt x="1407" y="9315"/>
                  </a:lnTo>
                  <a:lnTo>
                    <a:pt x="1688" y="9378"/>
                  </a:lnTo>
                  <a:lnTo>
                    <a:pt x="2251" y="9378"/>
                  </a:lnTo>
                  <a:lnTo>
                    <a:pt x="2563" y="9284"/>
                  </a:lnTo>
                  <a:lnTo>
                    <a:pt x="2907" y="9159"/>
                  </a:lnTo>
                  <a:lnTo>
                    <a:pt x="3220" y="9003"/>
                  </a:lnTo>
                  <a:lnTo>
                    <a:pt x="3563" y="8784"/>
                  </a:lnTo>
                  <a:lnTo>
                    <a:pt x="3876" y="8534"/>
                  </a:lnTo>
                  <a:lnTo>
                    <a:pt x="4189" y="8252"/>
                  </a:lnTo>
                  <a:lnTo>
                    <a:pt x="4470" y="7940"/>
                  </a:lnTo>
                  <a:lnTo>
                    <a:pt x="4751" y="7596"/>
                  </a:lnTo>
                  <a:lnTo>
                    <a:pt x="5033" y="7221"/>
                  </a:lnTo>
                  <a:lnTo>
                    <a:pt x="5283" y="6815"/>
                  </a:lnTo>
                  <a:lnTo>
                    <a:pt x="5501" y="6408"/>
                  </a:lnTo>
                  <a:lnTo>
                    <a:pt x="5720" y="6002"/>
                  </a:lnTo>
                  <a:lnTo>
                    <a:pt x="5908" y="5564"/>
                  </a:lnTo>
                  <a:lnTo>
                    <a:pt x="6064" y="5095"/>
                  </a:lnTo>
                  <a:lnTo>
                    <a:pt x="6220" y="4658"/>
                  </a:lnTo>
                  <a:lnTo>
                    <a:pt x="6314" y="4189"/>
                  </a:lnTo>
                  <a:lnTo>
                    <a:pt x="6408" y="3720"/>
                  </a:lnTo>
                  <a:lnTo>
                    <a:pt x="6439" y="3282"/>
                  </a:lnTo>
                  <a:lnTo>
                    <a:pt x="6470" y="2814"/>
                  </a:lnTo>
                  <a:lnTo>
                    <a:pt x="6439" y="2376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282"/>
                  </a:lnTo>
                  <a:lnTo>
                    <a:pt x="6064" y="1001"/>
                  </a:lnTo>
                  <a:lnTo>
                    <a:pt x="5908" y="719"/>
                  </a:lnTo>
                  <a:lnTo>
                    <a:pt x="5720" y="501"/>
                  </a:lnTo>
                  <a:lnTo>
                    <a:pt x="5501" y="313"/>
                  </a:lnTo>
                  <a:lnTo>
                    <a:pt x="5283" y="157"/>
                  </a:lnTo>
                  <a:lnTo>
                    <a:pt x="5033" y="63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1456303" y="3350776"/>
              <a:ext cx="208240" cy="301115"/>
            </a:xfrm>
            <a:custGeom>
              <a:avLst/>
              <a:gdLst/>
              <a:ahLst/>
              <a:cxnLst/>
              <a:rect l="l" t="t" r="r" b="b"/>
              <a:pathLst>
                <a:path w="4065" h="5878" extrusionOk="0">
                  <a:moveTo>
                    <a:pt x="2626" y="1"/>
                  </a:moveTo>
                  <a:lnTo>
                    <a:pt x="2439" y="63"/>
                  </a:lnTo>
                  <a:lnTo>
                    <a:pt x="2251" y="126"/>
                  </a:lnTo>
                  <a:lnTo>
                    <a:pt x="2033" y="251"/>
                  </a:lnTo>
                  <a:lnTo>
                    <a:pt x="1814" y="376"/>
                  </a:lnTo>
                  <a:lnTo>
                    <a:pt x="1626" y="532"/>
                  </a:lnTo>
                  <a:lnTo>
                    <a:pt x="1439" y="720"/>
                  </a:lnTo>
                  <a:lnTo>
                    <a:pt x="1251" y="907"/>
                  </a:lnTo>
                  <a:lnTo>
                    <a:pt x="907" y="1345"/>
                  </a:lnTo>
                  <a:lnTo>
                    <a:pt x="595" y="1845"/>
                  </a:lnTo>
                  <a:lnTo>
                    <a:pt x="345" y="2408"/>
                  </a:lnTo>
                  <a:lnTo>
                    <a:pt x="157" y="2970"/>
                  </a:lnTo>
                  <a:lnTo>
                    <a:pt x="63" y="3533"/>
                  </a:lnTo>
                  <a:lnTo>
                    <a:pt x="32" y="3814"/>
                  </a:lnTo>
                  <a:lnTo>
                    <a:pt x="1" y="4096"/>
                  </a:lnTo>
                  <a:lnTo>
                    <a:pt x="32" y="4377"/>
                  </a:lnTo>
                  <a:lnTo>
                    <a:pt x="63" y="4627"/>
                  </a:lnTo>
                  <a:lnTo>
                    <a:pt x="95" y="4877"/>
                  </a:lnTo>
                  <a:lnTo>
                    <a:pt x="157" y="5065"/>
                  </a:lnTo>
                  <a:lnTo>
                    <a:pt x="251" y="5252"/>
                  </a:lnTo>
                  <a:lnTo>
                    <a:pt x="345" y="5408"/>
                  </a:lnTo>
                  <a:lnTo>
                    <a:pt x="470" y="5565"/>
                  </a:lnTo>
                  <a:lnTo>
                    <a:pt x="595" y="5690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4" y="5877"/>
                  </a:lnTo>
                  <a:lnTo>
                    <a:pt x="1439" y="5877"/>
                  </a:lnTo>
                  <a:lnTo>
                    <a:pt x="1626" y="5815"/>
                  </a:lnTo>
                  <a:lnTo>
                    <a:pt x="1814" y="5752"/>
                  </a:lnTo>
                  <a:lnTo>
                    <a:pt x="2033" y="5658"/>
                  </a:lnTo>
                  <a:lnTo>
                    <a:pt x="2251" y="5502"/>
                  </a:lnTo>
                  <a:lnTo>
                    <a:pt x="2439" y="5346"/>
                  </a:lnTo>
                  <a:lnTo>
                    <a:pt x="2626" y="5158"/>
                  </a:lnTo>
                  <a:lnTo>
                    <a:pt x="2814" y="4971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1" y="3470"/>
                  </a:lnTo>
                  <a:lnTo>
                    <a:pt x="3908" y="2908"/>
                  </a:lnTo>
                  <a:lnTo>
                    <a:pt x="4033" y="2345"/>
                  </a:lnTo>
                  <a:lnTo>
                    <a:pt x="4064" y="2064"/>
                  </a:lnTo>
                  <a:lnTo>
                    <a:pt x="4064" y="1783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1" y="1032"/>
                  </a:lnTo>
                  <a:lnTo>
                    <a:pt x="3908" y="814"/>
                  </a:lnTo>
                  <a:lnTo>
                    <a:pt x="3814" y="626"/>
                  </a:lnTo>
                  <a:lnTo>
                    <a:pt x="3721" y="470"/>
                  </a:lnTo>
                  <a:lnTo>
                    <a:pt x="3595" y="313"/>
                  </a:lnTo>
                  <a:lnTo>
                    <a:pt x="3470" y="188"/>
                  </a:lnTo>
                  <a:lnTo>
                    <a:pt x="3314" y="95"/>
                  </a:lnTo>
                  <a:lnTo>
                    <a:pt x="3158" y="3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1470749" y="3369986"/>
              <a:ext cx="179399" cy="262695"/>
            </a:xfrm>
            <a:custGeom>
              <a:avLst/>
              <a:gdLst/>
              <a:ahLst/>
              <a:cxnLst/>
              <a:rect l="l" t="t" r="r" b="b"/>
              <a:pathLst>
                <a:path w="3502" h="5128" extrusionOk="0">
                  <a:moveTo>
                    <a:pt x="2438" y="1"/>
                  </a:moveTo>
                  <a:lnTo>
                    <a:pt x="2282" y="32"/>
                  </a:lnTo>
                  <a:lnTo>
                    <a:pt x="2094" y="63"/>
                  </a:lnTo>
                  <a:lnTo>
                    <a:pt x="1938" y="126"/>
                  </a:lnTo>
                  <a:lnTo>
                    <a:pt x="1751" y="220"/>
                  </a:lnTo>
                  <a:lnTo>
                    <a:pt x="1563" y="345"/>
                  </a:lnTo>
                  <a:lnTo>
                    <a:pt x="1407" y="470"/>
                  </a:lnTo>
                  <a:lnTo>
                    <a:pt x="1063" y="814"/>
                  </a:lnTo>
                  <a:lnTo>
                    <a:pt x="782" y="1189"/>
                  </a:lnTo>
                  <a:lnTo>
                    <a:pt x="500" y="1626"/>
                  </a:lnTo>
                  <a:lnTo>
                    <a:pt x="313" y="2095"/>
                  </a:lnTo>
                  <a:lnTo>
                    <a:pt x="125" y="2595"/>
                  </a:lnTo>
                  <a:lnTo>
                    <a:pt x="31" y="3095"/>
                  </a:lnTo>
                  <a:lnTo>
                    <a:pt x="0" y="3564"/>
                  </a:lnTo>
                  <a:lnTo>
                    <a:pt x="0" y="3814"/>
                  </a:lnTo>
                  <a:lnTo>
                    <a:pt x="31" y="4033"/>
                  </a:lnTo>
                  <a:lnTo>
                    <a:pt x="63" y="4221"/>
                  </a:lnTo>
                  <a:lnTo>
                    <a:pt x="125" y="4408"/>
                  </a:lnTo>
                  <a:lnTo>
                    <a:pt x="219" y="4565"/>
                  </a:lnTo>
                  <a:lnTo>
                    <a:pt x="313" y="4721"/>
                  </a:lnTo>
                  <a:lnTo>
                    <a:pt x="407" y="4846"/>
                  </a:lnTo>
                  <a:lnTo>
                    <a:pt x="500" y="4940"/>
                  </a:lnTo>
                  <a:lnTo>
                    <a:pt x="625" y="5002"/>
                  </a:lnTo>
                  <a:lnTo>
                    <a:pt x="782" y="5065"/>
                  </a:lnTo>
                  <a:lnTo>
                    <a:pt x="907" y="5096"/>
                  </a:lnTo>
                  <a:lnTo>
                    <a:pt x="1063" y="5127"/>
                  </a:lnTo>
                  <a:lnTo>
                    <a:pt x="1219" y="5096"/>
                  </a:lnTo>
                  <a:lnTo>
                    <a:pt x="1407" y="5065"/>
                  </a:lnTo>
                  <a:lnTo>
                    <a:pt x="1563" y="5002"/>
                  </a:lnTo>
                  <a:lnTo>
                    <a:pt x="1751" y="4908"/>
                  </a:lnTo>
                  <a:lnTo>
                    <a:pt x="1938" y="4783"/>
                  </a:lnTo>
                  <a:lnTo>
                    <a:pt x="2094" y="4658"/>
                  </a:lnTo>
                  <a:lnTo>
                    <a:pt x="2438" y="4314"/>
                  </a:lnTo>
                  <a:lnTo>
                    <a:pt x="2751" y="3939"/>
                  </a:lnTo>
                  <a:lnTo>
                    <a:pt x="3001" y="3502"/>
                  </a:lnTo>
                  <a:lnTo>
                    <a:pt x="3220" y="3033"/>
                  </a:lnTo>
                  <a:lnTo>
                    <a:pt x="3376" y="2533"/>
                  </a:lnTo>
                  <a:lnTo>
                    <a:pt x="3470" y="2033"/>
                  </a:lnTo>
                  <a:lnTo>
                    <a:pt x="3501" y="1564"/>
                  </a:lnTo>
                  <a:lnTo>
                    <a:pt x="3501" y="1314"/>
                  </a:lnTo>
                  <a:lnTo>
                    <a:pt x="3470" y="1095"/>
                  </a:lnTo>
                  <a:lnTo>
                    <a:pt x="3439" y="907"/>
                  </a:lnTo>
                  <a:lnTo>
                    <a:pt x="3376" y="720"/>
                  </a:lnTo>
                  <a:lnTo>
                    <a:pt x="3282" y="564"/>
                  </a:lnTo>
                  <a:lnTo>
                    <a:pt x="3220" y="407"/>
                  </a:lnTo>
                  <a:lnTo>
                    <a:pt x="3095" y="282"/>
                  </a:lnTo>
                  <a:lnTo>
                    <a:pt x="3001" y="188"/>
                  </a:lnTo>
                  <a:lnTo>
                    <a:pt x="2876" y="126"/>
                  </a:lnTo>
                  <a:lnTo>
                    <a:pt x="2751" y="63"/>
                  </a:lnTo>
                  <a:lnTo>
                    <a:pt x="2595" y="32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1462706" y="3361995"/>
              <a:ext cx="195433" cy="278678"/>
            </a:xfrm>
            <a:custGeom>
              <a:avLst/>
              <a:gdLst/>
              <a:ahLst/>
              <a:cxnLst/>
              <a:rect l="l" t="t" r="r" b="b"/>
              <a:pathLst>
                <a:path w="3815" h="5440" extrusionOk="0">
                  <a:moveTo>
                    <a:pt x="3095" y="1"/>
                  </a:moveTo>
                  <a:lnTo>
                    <a:pt x="2439" y="1251"/>
                  </a:lnTo>
                  <a:lnTo>
                    <a:pt x="2345" y="1345"/>
                  </a:lnTo>
                  <a:lnTo>
                    <a:pt x="2251" y="1376"/>
                  </a:lnTo>
                  <a:lnTo>
                    <a:pt x="2220" y="1376"/>
                  </a:lnTo>
                  <a:lnTo>
                    <a:pt x="2189" y="1345"/>
                  </a:lnTo>
                  <a:lnTo>
                    <a:pt x="2158" y="1251"/>
                  </a:lnTo>
                  <a:lnTo>
                    <a:pt x="2158" y="32"/>
                  </a:lnTo>
                  <a:lnTo>
                    <a:pt x="1658" y="313"/>
                  </a:lnTo>
                  <a:lnTo>
                    <a:pt x="1658" y="1532"/>
                  </a:lnTo>
                  <a:lnTo>
                    <a:pt x="1626" y="1689"/>
                  </a:lnTo>
                  <a:lnTo>
                    <a:pt x="1564" y="1782"/>
                  </a:lnTo>
                  <a:lnTo>
                    <a:pt x="1470" y="1845"/>
                  </a:lnTo>
                  <a:lnTo>
                    <a:pt x="1439" y="1876"/>
                  </a:lnTo>
                  <a:lnTo>
                    <a:pt x="1376" y="1845"/>
                  </a:lnTo>
                  <a:lnTo>
                    <a:pt x="751" y="1345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4" y="2564"/>
                  </a:lnTo>
                  <a:lnTo>
                    <a:pt x="1064" y="2626"/>
                  </a:lnTo>
                  <a:lnTo>
                    <a:pt x="1064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470"/>
                  </a:lnTo>
                  <a:lnTo>
                    <a:pt x="1" y="4158"/>
                  </a:lnTo>
                  <a:lnTo>
                    <a:pt x="907" y="3627"/>
                  </a:lnTo>
                  <a:lnTo>
                    <a:pt x="1001" y="3627"/>
                  </a:lnTo>
                  <a:lnTo>
                    <a:pt x="1064" y="3689"/>
                  </a:lnTo>
                  <a:lnTo>
                    <a:pt x="1064" y="3783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4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8" y="4189"/>
                  </a:lnTo>
                  <a:lnTo>
                    <a:pt x="1658" y="5408"/>
                  </a:lnTo>
                  <a:lnTo>
                    <a:pt x="2158" y="5127"/>
                  </a:lnTo>
                  <a:lnTo>
                    <a:pt x="2158" y="3908"/>
                  </a:lnTo>
                  <a:lnTo>
                    <a:pt x="2189" y="3752"/>
                  </a:lnTo>
                  <a:lnTo>
                    <a:pt x="2251" y="3658"/>
                  </a:lnTo>
                  <a:lnTo>
                    <a:pt x="2345" y="3595"/>
                  </a:lnTo>
                  <a:lnTo>
                    <a:pt x="2408" y="3564"/>
                  </a:lnTo>
                  <a:lnTo>
                    <a:pt x="2439" y="3595"/>
                  </a:lnTo>
                  <a:lnTo>
                    <a:pt x="3095" y="4095"/>
                  </a:lnTo>
                  <a:lnTo>
                    <a:pt x="3439" y="3408"/>
                  </a:lnTo>
                  <a:lnTo>
                    <a:pt x="2783" y="2908"/>
                  </a:lnTo>
                  <a:lnTo>
                    <a:pt x="2752" y="2876"/>
                  </a:lnTo>
                  <a:lnTo>
                    <a:pt x="2752" y="2814"/>
                  </a:lnTo>
                  <a:lnTo>
                    <a:pt x="2752" y="2689"/>
                  </a:lnTo>
                  <a:lnTo>
                    <a:pt x="2814" y="2564"/>
                  </a:lnTo>
                  <a:lnTo>
                    <a:pt x="2908" y="2470"/>
                  </a:lnTo>
                  <a:lnTo>
                    <a:pt x="3814" y="1970"/>
                  </a:lnTo>
                  <a:lnTo>
                    <a:pt x="3814" y="1282"/>
                  </a:lnTo>
                  <a:lnTo>
                    <a:pt x="2908" y="1814"/>
                  </a:lnTo>
                  <a:lnTo>
                    <a:pt x="2814" y="1814"/>
                  </a:lnTo>
                  <a:lnTo>
                    <a:pt x="2752" y="1751"/>
                  </a:lnTo>
                  <a:lnTo>
                    <a:pt x="2752" y="1657"/>
                  </a:lnTo>
                  <a:lnTo>
                    <a:pt x="2783" y="1501"/>
                  </a:lnTo>
                  <a:lnTo>
                    <a:pt x="3439" y="282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1536369" y="3467672"/>
              <a:ext cx="48103" cy="67313"/>
            </a:xfrm>
            <a:custGeom>
              <a:avLst/>
              <a:gdLst/>
              <a:ahLst/>
              <a:cxnLst/>
              <a:rect l="l" t="t" r="r" b="b"/>
              <a:pathLst>
                <a:path w="939" h="1314" extrusionOk="0">
                  <a:moveTo>
                    <a:pt x="563" y="1"/>
                  </a:moveTo>
                  <a:lnTo>
                    <a:pt x="470" y="32"/>
                  </a:lnTo>
                  <a:lnTo>
                    <a:pt x="376" y="94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63" y="657"/>
                  </a:lnTo>
                  <a:lnTo>
                    <a:pt x="1" y="938"/>
                  </a:lnTo>
                  <a:lnTo>
                    <a:pt x="32" y="1032"/>
                  </a:lnTo>
                  <a:lnTo>
                    <a:pt x="63" y="1157"/>
                  </a:lnTo>
                  <a:lnTo>
                    <a:pt x="95" y="1220"/>
                  </a:lnTo>
                  <a:lnTo>
                    <a:pt x="157" y="1282"/>
                  </a:lnTo>
                  <a:lnTo>
                    <a:pt x="220" y="1313"/>
                  </a:lnTo>
                  <a:lnTo>
                    <a:pt x="376" y="1313"/>
                  </a:lnTo>
                  <a:lnTo>
                    <a:pt x="470" y="1282"/>
                  </a:lnTo>
                  <a:lnTo>
                    <a:pt x="563" y="1220"/>
                  </a:lnTo>
                  <a:lnTo>
                    <a:pt x="657" y="1126"/>
                  </a:lnTo>
                  <a:lnTo>
                    <a:pt x="813" y="907"/>
                  </a:lnTo>
                  <a:lnTo>
                    <a:pt x="907" y="657"/>
                  </a:lnTo>
                  <a:lnTo>
                    <a:pt x="938" y="376"/>
                  </a:lnTo>
                  <a:lnTo>
                    <a:pt x="938" y="282"/>
                  </a:lnTo>
                  <a:lnTo>
                    <a:pt x="907" y="157"/>
                  </a:lnTo>
                  <a:lnTo>
                    <a:pt x="845" y="94"/>
                  </a:lnTo>
                  <a:lnTo>
                    <a:pt x="813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662153" y="3008131"/>
              <a:ext cx="353931" cy="270686"/>
            </a:xfrm>
            <a:custGeom>
              <a:avLst/>
              <a:gdLst/>
              <a:ahLst/>
              <a:cxnLst/>
              <a:rect l="l" t="t" r="r" b="b"/>
              <a:pathLst>
                <a:path w="6909" h="5284" extrusionOk="0">
                  <a:moveTo>
                    <a:pt x="438" y="1"/>
                  </a:moveTo>
                  <a:lnTo>
                    <a:pt x="313" y="32"/>
                  </a:lnTo>
                  <a:lnTo>
                    <a:pt x="219" y="63"/>
                  </a:lnTo>
                  <a:lnTo>
                    <a:pt x="125" y="126"/>
                  </a:lnTo>
                  <a:lnTo>
                    <a:pt x="63" y="220"/>
                  </a:lnTo>
                  <a:lnTo>
                    <a:pt x="0" y="313"/>
                  </a:lnTo>
                  <a:lnTo>
                    <a:pt x="0" y="438"/>
                  </a:lnTo>
                  <a:lnTo>
                    <a:pt x="0" y="938"/>
                  </a:lnTo>
                  <a:lnTo>
                    <a:pt x="63" y="1501"/>
                  </a:lnTo>
                  <a:lnTo>
                    <a:pt x="188" y="2095"/>
                  </a:lnTo>
                  <a:lnTo>
                    <a:pt x="282" y="2376"/>
                  </a:lnTo>
                  <a:lnTo>
                    <a:pt x="375" y="2689"/>
                  </a:lnTo>
                  <a:lnTo>
                    <a:pt x="500" y="2939"/>
                  </a:lnTo>
                  <a:lnTo>
                    <a:pt x="657" y="3189"/>
                  </a:lnTo>
                  <a:lnTo>
                    <a:pt x="844" y="3408"/>
                  </a:lnTo>
                  <a:lnTo>
                    <a:pt x="1063" y="3627"/>
                  </a:lnTo>
                  <a:lnTo>
                    <a:pt x="1282" y="3877"/>
                  </a:lnTo>
                  <a:lnTo>
                    <a:pt x="1532" y="4064"/>
                  </a:lnTo>
                  <a:lnTo>
                    <a:pt x="2094" y="4471"/>
                  </a:lnTo>
                  <a:lnTo>
                    <a:pt x="2688" y="4783"/>
                  </a:lnTo>
                  <a:lnTo>
                    <a:pt x="3282" y="5033"/>
                  </a:lnTo>
                  <a:lnTo>
                    <a:pt x="3564" y="5127"/>
                  </a:lnTo>
                  <a:lnTo>
                    <a:pt x="3876" y="5189"/>
                  </a:lnTo>
                  <a:lnTo>
                    <a:pt x="4157" y="5252"/>
                  </a:lnTo>
                  <a:lnTo>
                    <a:pt x="4408" y="5283"/>
                  </a:lnTo>
                  <a:lnTo>
                    <a:pt x="4720" y="5283"/>
                  </a:lnTo>
                  <a:lnTo>
                    <a:pt x="5033" y="5221"/>
                  </a:lnTo>
                  <a:lnTo>
                    <a:pt x="5345" y="5158"/>
                  </a:lnTo>
                  <a:lnTo>
                    <a:pt x="5627" y="5033"/>
                  </a:lnTo>
                  <a:lnTo>
                    <a:pt x="5908" y="4908"/>
                  </a:lnTo>
                  <a:lnTo>
                    <a:pt x="6189" y="4783"/>
                  </a:lnTo>
                  <a:lnTo>
                    <a:pt x="6658" y="4502"/>
                  </a:lnTo>
                  <a:lnTo>
                    <a:pt x="6783" y="4377"/>
                  </a:lnTo>
                  <a:lnTo>
                    <a:pt x="6846" y="4252"/>
                  </a:lnTo>
                  <a:lnTo>
                    <a:pt x="6908" y="4127"/>
                  </a:lnTo>
                  <a:lnTo>
                    <a:pt x="6908" y="4002"/>
                  </a:lnTo>
                  <a:lnTo>
                    <a:pt x="6877" y="3845"/>
                  </a:lnTo>
                  <a:lnTo>
                    <a:pt x="6814" y="3720"/>
                  </a:lnTo>
                  <a:lnTo>
                    <a:pt x="6752" y="3595"/>
                  </a:lnTo>
                  <a:lnTo>
                    <a:pt x="6627" y="3502"/>
                  </a:lnTo>
                  <a:lnTo>
                    <a:pt x="657" y="63"/>
                  </a:lnTo>
                  <a:lnTo>
                    <a:pt x="532" y="3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637232" y="2004218"/>
              <a:ext cx="839106" cy="848686"/>
            </a:xfrm>
            <a:custGeom>
              <a:avLst/>
              <a:gdLst/>
              <a:ahLst/>
              <a:cxnLst/>
              <a:rect l="l" t="t" r="r" b="b"/>
              <a:pathLst>
                <a:path w="16380" h="16567" extrusionOk="0">
                  <a:moveTo>
                    <a:pt x="15536" y="0"/>
                  </a:moveTo>
                  <a:lnTo>
                    <a:pt x="15286" y="32"/>
                  </a:lnTo>
                  <a:lnTo>
                    <a:pt x="15161" y="63"/>
                  </a:lnTo>
                  <a:lnTo>
                    <a:pt x="15036" y="125"/>
                  </a:lnTo>
                  <a:lnTo>
                    <a:pt x="8941" y="3657"/>
                  </a:lnTo>
                  <a:lnTo>
                    <a:pt x="8128" y="4158"/>
                  </a:lnTo>
                  <a:lnTo>
                    <a:pt x="7378" y="4689"/>
                  </a:lnTo>
                  <a:lnTo>
                    <a:pt x="6659" y="5314"/>
                  </a:lnTo>
                  <a:lnTo>
                    <a:pt x="6002" y="5970"/>
                  </a:lnTo>
                  <a:lnTo>
                    <a:pt x="5377" y="6658"/>
                  </a:lnTo>
                  <a:lnTo>
                    <a:pt x="4815" y="7408"/>
                  </a:lnTo>
                  <a:lnTo>
                    <a:pt x="4314" y="8190"/>
                  </a:lnTo>
                  <a:lnTo>
                    <a:pt x="3846" y="9002"/>
                  </a:lnTo>
                  <a:lnTo>
                    <a:pt x="1" y="16567"/>
                  </a:lnTo>
                  <a:lnTo>
                    <a:pt x="15848" y="6721"/>
                  </a:lnTo>
                  <a:lnTo>
                    <a:pt x="16380" y="969"/>
                  </a:lnTo>
                  <a:lnTo>
                    <a:pt x="16380" y="844"/>
                  </a:lnTo>
                  <a:lnTo>
                    <a:pt x="16349" y="719"/>
                  </a:lnTo>
                  <a:lnTo>
                    <a:pt x="16286" y="500"/>
                  </a:lnTo>
                  <a:lnTo>
                    <a:pt x="16161" y="282"/>
                  </a:lnTo>
                  <a:lnTo>
                    <a:pt x="15973" y="157"/>
                  </a:lnTo>
                  <a:lnTo>
                    <a:pt x="15755" y="32"/>
                  </a:lnTo>
                  <a:lnTo>
                    <a:pt x="15536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1678878" y="2348452"/>
              <a:ext cx="770257" cy="968814"/>
            </a:xfrm>
            <a:custGeom>
              <a:avLst/>
              <a:gdLst/>
              <a:ahLst/>
              <a:cxnLst/>
              <a:rect l="l" t="t" r="r" b="b"/>
              <a:pathLst>
                <a:path w="15036" h="18912" extrusionOk="0">
                  <a:moveTo>
                    <a:pt x="15035" y="1"/>
                  </a:moveTo>
                  <a:lnTo>
                    <a:pt x="14160" y="595"/>
                  </a:lnTo>
                  <a:lnTo>
                    <a:pt x="12941" y="10659"/>
                  </a:lnTo>
                  <a:lnTo>
                    <a:pt x="1" y="18099"/>
                  </a:lnTo>
                  <a:lnTo>
                    <a:pt x="282" y="18411"/>
                  </a:lnTo>
                  <a:lnTo>
                    <a:pt x="438" y="18661"/>
                  </a:lnTo>
                  <a:lnTo>
                    <a:pt x="595" y="18911"/>
                  </a:lnTo>
                  <a:lnTo>
                    <a:pt x="13691" y="11347"/>
                  </a:lnTo>
                  <a:lnTo>
                    <a:pt x="1503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1661257" y="2647863"/>
              <a:ext cx="621338" cy="374780"/>
            </a:xfrm>
            <a:custGeom>
              <a:avLst/>
              <a:gdLst/>
              <a:ahLst/>
              <a:cxnLst/>
              <a:rect l="l" t="t" r="r" b="b"/>
              <a:pathLst>
                <a:path w="12129" h="7316" extrusionOk="0">
                  <a:moveTo>
                    <a:pt x="12129" y="1"/>
                  </a:moveTo>
                  <a:lnTo>
                    <a:pt x="563" y="6033"/>
                  </a:lnTo>
                  <a:lnTo>
                    <a:pt x="1" y="7002"/>
                  </a:lnTo>
                  <a:lnTo>
                    <a:pt x="563" y="7315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608443" y="2955317"/>
              <a:ext cx="107322" cy="102506"/>
            </a:xfrm>
            <a:custGeom>
              <a:avLst/>
              <a:gdLst/>
              <a:ahLst/>
              <a:cxnLst/>
              <a:rect l="l" t="t" r="r" b="b"/>
              <a:pathLst>
                <a:path w="2095" h="2001" extrusionOk="0">
                  <a:moveTo>
                    <a:pt x="1657" y="0"/>
                  </a:moveTo>
                  <a:lnTo>
                    <a:pt x="1563" y="63"/>
                  </a:lnTo>
                  <a:lnTo>
                    <a:pt x="282" y="813"/>
                  </a:lnTo>
                  <a:lnTo>
                    <a:pt x="157" y="875"/>
                  </a:lnTo>
                  <a:lnTo>
                    <a:pt x="63" y="1000"/>
                  </a:lnTo>
                  <a:lnTo>
                    <a:pt x="32" y="1126"/>
                  </a:lnTo>
                  <a:lnTo>
                    <a:pt x="0" y="1282"/>
                  </a:lnTo>
                  <a:lnTo>
                    <a:pt x="0" y="1563"/>
                  </a:lnTo>
                  <a:lnTo>
                    <a:pt x="0" y="1688"/>
                  </a:lnTo>
                  <a:lnTo>
                    <a:pt x="32" y="1813"/>
                  </a:lnTo>
                  <a:lnTo>
                    <a:pt x="94" y="1907"/>
                  </a:lnTo>
                  <a:lnTo>
                    <a:pt x="157" y="1969"/>
                  </a:lnTo>
                  <a:lnTo>
                    <a:pt x="219" y="2001"/>
                  </a:lnTo>
                  <a:lnTo>
                    <a:pt x="407" y="2001"/>
                  </a:lnTo>
                  <a:lnTo>
                    <a:pt x="532" y="1938"/>
                  </a:lnTo>
                  <a:lnTo>
                    <a:pt x="1813" y="1219"/>
                  </a:lnTo>
                  <a:lnTo>
                    <a:pt x="1907" y="1126"/>
                  </a:lnTo>
                  <a:lnTo>
                    <a:pt x="2001" y="1000"/>
                  </a:lnTo>
                  <a:lnTo>
                    <a:pt x="2063" y="875"/>
                  </a:lnTo>
                  <a:lnTo>
                    <a:pt x="2095" y="719"/>
                  </a:lnTo>
                  <a:lnTo>
                    <a:pt x="2095" y="438"/>
                  </a:lnTo>
                  <a:lnTo>
                    <a:pt x="2063" y="313"/>
                  </a:lnTo>
                  <a:lnTo>
                    <a:pt x="2032" y="188"/>
                  </a:lnTo>
                  <a:lnTo>
                    <a:pt x="2001" y="125"/>
                  </a:lnTo>
                  <a:lnTo>
                    <a:pt x="1938" y="31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662153" y="2872025"/>
              <a:ext cx="466017" cy="277090"/>
            </a:xfrm>
            <a:custGeom>
              <a:avLst/>
              <a:gdLst/>
              <a:ahLst/>
              <a:cxnLst/>
              <a:rect l="l" t="t" r="r" b="b"/>
              <a:pathLst>
                <a:path w="9097" h="5409" extrusionOk="0">
                  <a:moveTo>
                    <a:pt x="313" y="1"/>
                  </a:moveTo>
                  <a:lnTo>
                    <a:pt x="0" y="220"/>
                  </a:lnTo>
                  <a:lnTo>
                    <a:pt x="94" y="407"/>
                  </a:lnTo>
                  <a:lnTo>
                    <a:pt x="469" y="876"/>
                  </a:lnTo>
                  <a:lnTo>
                    <a:pt x="750" y="1189"/>
                  </a:lnTo>
                  <a:lnTo>
                    <a:pt x="1125" y="1564"/>
                  </a:lnTo>
                  <a:lnTo>
                    <a:pt x="1532" y="1939"/>
                  </a:lnTo>
                  <a:lnTo>
                    <a:pt x="2032" y="2376"/>
                  </a:lnTo>
                  <a:lnTo>
                    <a:pt x="2626" y="2783"/>
                  </a:lnTo>
                  <a:lnTo>
                    <a:pt x="3282" y="3220"/>
                  </a:lnTo>
                  <a:lnTo>
                    <a:pt x="4032" y="3658"/>
                  </a:lnTo>
                  <a:lnTo>
                    <a:pt x="4845" y="4096"/>
                  </a:lnTo>
                  <a:lnTo>
                    <a:pt x="5752" y="4471"/>
                  </a:lnTo>
                  <a:lnTo>
                    <a:pt x="6752" y="4846"/>
                  </a:lnTo>
                  <a:lnTo>
                    <a:pt x="7846" y="5158"/>
                  </a:lnTo>
                  <a:lnTo>
                    <a:pt x="8408" y="5283"/>
                  </a:lnTo>
                  <a:lnTo>
                    <a:pt x="9034" y="5408"/>
                  </a:lnTo>
                  <a:lnTo>
                    <a:pt x="9096" y="5033"/>
                  </a:lnTo>
                  <a:lnTo>
                    <a:pt x="8502" y="4908"/>
                  </a:lnTo>
                  <a:lnTo>
                    <a:pt x="7940" y="4783"/>
                  </a:lnTo>
                  <a:lnTo>
                    <a:pt x="6877" y="4471"/>
                  </a:lnTo>
                  <a:lnTo>
                    <a:pt x="5908" y="4127"/>
                  </a:lnTo>
                  <a:lnTo>
                    <a:pt x="5001" y="3720"/>
                  </a:lnTo>
                  <a:lnTo>
                    <a:pt x="4220" y="3314"/>
                  </a:lnTo>
                  <a:lnTo>
                    <a:pt x="3501" y="2908"/>
                  </a:lnTo>
                  <a:lnTo>
                    <a:pt x="2845" y="2470"/>
                  </a:lnTo>
                  <a:lnTo>
                    <a:pt x="2282" y="2064"/>
                  </a:lnTo>
                  <a:lnTo>
                    <a:pt x="1813" y="1657"/>
                  </a:lnTo>
                  <a:lnTo>
                    <a:pt x="1376" y="1282"/>
                  </a:lnTo>
                  <a:lnTo>
                    <a:pt x="1063" y="907"/>
                  </a:lnTo>
                  <a:lnTo>
                    <a:pt x="782" y="626"/>
                  </a:lnTo>
                  <a:lnTo>
                    <a:pt x="438" y="157"/>
                  </a:lnTo>
                  <a:lnTo>
                    <a:pt x="344" y="63"/>
                  </a:lnTo>
                  <a:lnTo>
                    <a:pt x="313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629241" y="2766347"/>
              <a:ext cx="179399" cy="128171"/>
            </a:xfrm>
            <a:custGeom>
              <a:avLst/>
              <a:gdLst/>
              <a:ahLst/>
              <a:cxnLst/>
              <a:rect l="l" t="t" r="r" b="b"/>
              <a:pathLst>
                <a:path w="3502" h="2502" extrusionOk="0">
                  <a:moveTo>
                    <a:pt x="1345" y="1"/>
                  </a:moveTo>
                  <a:lnTo>
                    <a:pt x="1157" y="32"/>
                  </a:lnTo>
                  <a:lnTo>
                    <a:pt x="1001" y="63"/>
                  </a:lnTo>
                  <a:lnTo>
                    <a:pt x="813" y="126"/>
                  </a:lnTo>
                  <a:lnTo>
                    <a:pt x="657" y="188"/>
                  </a:lnTo>
                  <a:lnTo>
                    <a:pt x="532" y="282"/>
                  </a:lnTo>
                  <a:lnTo>
                    <a:pt x="407" y="407"/>
                  </a:lnTo>
                  <a:lnTo>
                    <a:pt x="282" y="532"/>
                  </a:lnTo>
                  <a:lnTo>
                    <a:pt x="188" y="657"/>
                  </a:lnTo>
                  <a:lnTo>
                    <a:pt x="94" y="845"/>
                  </a:lnTo>
                  <a:lnTo>
                    <a:pt x="32" y="1001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1" y="1501"/>
                  </a:lnTo>
                  <a:lnTo>
                    <a:pt x="63" y="1626"/>
                  </a:lnTo>
                  <a:lnTo>
                    <a:pt x="126" y="1751"/>
                  </a:lnTo>
                  <a:lnTo>
                    <a:pt x="251" y="1814"/>
                  </a:lnTo>
                  <a:lnTo>
                    <a:pt x="813" y="2158"/>
                  </a:lnTo>
                  <a:lnTo>
                    <a:pt x="1157" y="2314"/>
                  </a:lnTo>
                  <a:lnTo>
                    <a:pt x="1501" y="2439"/>
                  </a:lnTo>
                  <a:lnTo>
                    <a:pt x="1845" y="2470"/>
                  </a:lnTo>
                  <a:lnTo>
                    <a:pt x="2220" y="2501"/>
                  </a:lnTo>
                  <a:lnTo>
                    <a:pt x="2876" y="2439"/>
                  </a:lnTo>
                  <a:lnTo>
                    <a:pt x="3033" y="2408"/>
                  </a:lnTo>
                  <a:lnTo>
                    <a:pt x="3189" y="2345"/>
                  </a:lnTo>
                  <a:lnTo>
                    <a:pt x="3314" y="2251"/>
                  </a:lnTo>
                  <a:lnTo>
                    <a:pt x="3408" y="2158"/>
                  </a:lnTo>
                  <a:lnTo>
                    <a:pt x="3470" y="2001"/>
                  </a:lnTo>
                  <a:lnTo>
                    <a:pt x="3501" y="1876"/>
                  </a:lnTo>
                  <a:lnTo>
                    <a:pt x="3501" y="1720"/>
                  </a:lnTo>
                  <a:lnTo>
                    <a:pt x="3470" y="1564"/>
                  </a:lnTo>
                  <a:lnTo>
                    <a:pt x="3314" y="1220"/>
                  </a:lnTo>
                  <a:lnTo>
                    <a:pt x="3095" y="939"/>
                  </a:lnTo>
                  <a:lnTo>
                    <a:pt x="2845" y="689"/>
                  </a:lnTo>
                  <a:lnTo>
                    <a:pt x="2533" y="470"/>
                  </a:lnTo>
                  <a:lnTo>
                    <a:pt x="2032" y="188"/>
                  </a:lnTo>
                  <a:lnTo>
                    <a:pt x="1876" y="95"/>
                  </a:lnTo>
                  <a:lnTo>
                    <a:pt x="1689" y="3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545102" y="1912935"/>
              <a:ext cx="200248" cy="325090"/>
            </a:xfrm>
            <a:custGeom>
              <a:avLst/>
              <a:gdLst/>
              <a:ahLst/>
              <a:cxnLst/>
              <a:rect l="l" t="t" r="r" b="b"/>
              <a:pathLst>
                <a:path w="3909" h="6346" extrusionOk="0">
                  <a:moveTo>
                    <a:pt x="501" y="1"/>
                  </a:moveTo>
                  <a:lnTo>
                    <a:pt x="1" y="4752"/>
                  </a:lnTo>
                  <a:lnTo>
                    <a:pt x="1" y="4971"/>
                  </a:lnTo>
                  <a:lnTo>
                    <a:pt x="1" y="5189"/>
                  </a:lnTo>
                  <a:lnTo>
                    <a:pt x="63" y="5377"/>
                  </a:lnTo>
                  <a:lnTo>
                    <a:pt x="126" y="5564"/>
                  </a:lnTo>
                  <a:lnTo>
                    <a:pt x="220" y="5721"/>
                  </a:lnTo>
                  <a:lnTo>
                    <a:pt x="345" y="5877"/>
                  </a:lnTo>
                  <a:lnTo>
                    <a:pt x="501" y="6002"/>
                  </a:lnTo>
                  <a:lnTo>
                    <a:pt x="657" y="6127"/>
                  </a:lnTo>
                  <a:lnTo>
                    <a:pt x="814" y="6221"/>
                  </a:lnTo>
                  <a:lnTo>
                    <a:pt x="1001" y="6283"/>
                  </a:lnTo>
                  <a:lnTo>
                    <a:pt x="1157" y="6346"/>
                  </a:lnTo>
                  <a:lnTo>
                    <a:pt x="1564" y="6346"/>
                  </a:lnTo>
                  <a:lnTo>
                    <a:pt x="1751" y="6315"/>
                  </a:lnTo>
                  <a:lnTo>
                    <a:pt x="1970" y="6252"/>
                  </a:lnTo>
                  <a:lnTo>
                    <a:pt x="2158" y="6158"/>
                  </a:lnTo>
                  <a:lnTo>
                    <a:pt x="3908" y="5158"/>
                  </a:lnTo>
                  <a:lnTo>
                    <a:pt x="3908" y="5127"/>
                  </a:lnTo>
                  <a:lnTo>
                    <a:pt x="1032" y="751"/>
                  </a:lnTo>
                  <a:lnTo>
                    <a:pt x="782" y="34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1078464" y="3019349"/>
              <a:ext cx="361922" cy="169768"/>
            </a:xfrm>
            <a:custGeom>
              <a:avLst/>
              <a:gdLst/>
              <a:ahLst/>
              <a:cxnLst/>
              <a:rect l="l" t="t" r="r" b="b"/>
              <a:pathLst>
                <a:path w="7065" h="3314" extrusionOk="0">
                  <a:moveTo>
                    <a:pt x="4314" y="1"/>
                  </a:moveTo>
                  <a:lnTo>
                    <a:pt x="3595" y="63"/>
                  </a:lnTo>
                  <a:lnTo>
                    <a:pt x="2907" y="157"/>
                  </a:lnTo>
                  <a:lnTo>
                    <a:pt x="2563" y="251"/>
                  </a:lnTo>
                  <a:lnTo>
                    <a:pt x="2251" y="344"/>
                  </a:lnTo>
                  <a:lnTo>
                    <a:pt x="1938" y="469"/>
                  </a:lnTo>
                  <a:lnTo>
                    <a:pt x="1657" y="594"/>
                  </a:lnTo>
                  <a:lnTo>
                    <a:pt x="1407" y="751"/>
                  </a:lnTo>
                  <a:lnTo>
                    <a:pt x="1157" y="938"/>
                  </a:lnTo>
                  <a:lnTo>
                    <a:pt x="938" y="1095"/>
                  </a:lnTo>
                  <a:lnTo>
                    <a:pt x="750" y="1282"/>
                  </a:lnTo>
                  <a:lnTo>
                    <a:pt x="406" y="1657"/>
                  </a:lnTo>
                  <a:lnTo>
                    <a:pt x="281" y="1845"/>
                  </a:lnTo>
                  <a:lnTo>
                    <a:pt x="156" y="2032"/>
                  </a:lnTo>
                  <a:lnTo>
                    <a:pt x="63" y="2220"/>
                  </a:lnTo>
                  <a:lnTo>
                    <a:pt x="31" y="2376"/>
                  </a:lnTo>
                  <a:lnTo>
                    <a:pt x="0" y="2532"/>
                  </a:lnTo>
                  <a:lnTo>
                    <a:pt x="0" y="2689"/>
                  </a:lnTo>
                  <a:lnTo>
                    <a:pt x="31" y="2814"/>
                  </a:lnTo>
                  <a:lnTo>
                    <a:pt x="94" y="2907"/>
                  </a:lnTo>
                  <a:lnTo>
                    <a:pt x="219" y="2970"/>
                  </a:lnTo>
                  <a:lnTo>
                    <a:pt x="375" y="3064"/>
                  </a:lnTo>
                  <a:lnTo>
                    <a:pt x="594" y="3126"/>
                  </a:lnTo>
                  <a:lnTo>
                    <a:pt x="844" y="3189"/>
                  </a:lnTo>
                  <a:lnTo>
                    <a:pt x="1469" y="3251"/>
                  </a:lnTo>
                  <a:lnTo>
                    <a:pt x="2188" y="3314"/>
                  </a:lnTo>
                  <a:lnTo>
                    <a:pt x="2938" y="3283"/>
                  </a:lnTo>
                  <a:lnTo>
                    <a:pt x="3689" y="3220"/>
                  </a:lnTo>
                  <a:lnTo>
                    <a:pt x="4064" y="3158"/>
                  </a:lnTo>
                  <a:lnTo>
                    <a:pt x="4407" y="3095"/>
                  </a:lnTo>
                  <a:lnTo>
                    <a:pt x="4751" y="3001"/>
                  </a:lnTo>
                  <a:lnTo>
                    <a:pt x="5033" y="2907"/>
                  </a:lnTo>
                  <a:lnTo>
                    <a:pt x="5314" y="2782"/>
                  </a:lnTo>
                  <a:lnTo>
                    <a:pt x="5595" y="2595"/>
                  </a:lnTo>
                  <a:lnTo>
                    <a:pt x="5845" y="2407"/>
                  </a:lnTo>
                  <a:lnTo>
                    <a:pt x="6095" y="2220"/>
                  </a:lnTo>
                  <a:lnTo>
                    <a:pt x="6314" y="2001"/>
                  </a:lnTo>
                  <a:lnTo>
                    <a:pt x="6502" y="1751"/>
                  </a:lnTo>
                  <a:lnTo>
                    <a:pt x="6689" y="1532"/>
                  </a:lnTo>
                  <a:lnTo>
                    <a:pt x="6846" y="1282"/>
                  </a:lnTo>
                  <a:lnTo>
                    <a:pt x="6939" y="1063"/>
                  </a:lnTo>
                  <a:lnTo>
                    <a:pt x="7033" y="844"/>
                  </a:lnTo>
                  <a:lnTo>
                    <a:pt x="7064" y="657"/>
                  </a:lnTo>
                  <a:lnTo>
                    <a:pt x="7064" y="469"/>
                  </a:lnTo>
                  <a:lnTo>
                    <a:pt x="7002" y="313"/>
                  </a:lnTo>
                  <a:lnTo>
                    <a:pt x="6908" y="188"/>
                  </a:lnTo>
                  <a:lnTo>
                    <a:pt x="6752" y="126"/>
                  </a:lnTo>
                  <a:lnTo>
                    <a:pt x="6533" y="94"/>
                  </a:lnTo>
                  <a:lnTo>
                    <a:pt x="6095" y="3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604473" y="2539010"/>
              <a:ext cx="97742" cy="363510"/>
            </a:xfrm>
            <a:custGeom>
              <a:avLst/>
              <a:gdLst/>
              <a:ahLst/>
              <a:cxnLst/>
              <a:rect l="l" t="t" r="r" b="b"/>
              <a:pathLst>
                <a:path w="1908" h="7096" extrusionOk="0">
                  <a:moveTo>
                    <a:pt x="1908" y="0"/>
                  </a:moveTo>
                  <a:lnTo>
                    <a:pt x="1658" y="250"/>
                  </a:lnTo>
                  <a:lnTo>
                    <a:pt x="1408" y="532"/>
                  </a:lnTo>
                  <a:lnTo>
                    <a:pt x="1095" y="938"/>
                  </a:lnTo>
                  <a:lnTo>
                    <a:pt x="782" y="1438"/>
                  </a:lnTo>
                  <a:lnTo>
                    <a:pt x="470" y="2001"/>
                  </a:lnTo>
                  <a:lnTo>
                    <a:pt x="345" y="2313"/>
                  </a:lnTo>
                  <a:lnTo>
                    <a:pt x="220" y="2657"/>
                  </a:lnTo>
                  <a:lnTo>
                    <a:pt x="126" y="3001"/>
                  </a:lnTo>
                  <a:lnTo>
                    <a:pt x="63" y="3376"/>
                  </a:lnTo>
                  <a:lnTo>
                    <a:pt x="1" y="4064"/>
                  </a:lnTo>
                  <a:lnTo>
                    <a:pt x="1" y="4689"/>
                  </a:lnTo>
                  <a:lnTo>
                    <a:pt x="32" y="5220"/>
                  </a:lnTo>
                  <a:lnTo>
                    <a:pt x="157" y="5689"/>
                  </a:lnTo>
                  <a:lnTo>
                    <a:pt x="282" y="6096"/>
                  </a:lnTo>
                  <a:lnTo>
                    <a:pt x="470" y="6439"/>
                  </a:lnTo>
                  <a:lnTo>
                    <a:pt x="657" y="6689"/>
                  </a:lnTo>
                  <a:lnTo>
                    <a:pt x="845" y="6908"/>
                  </a:lnTo>
                  <a:lnTo>
                    <a:pt x="1032" y="7033"/>
                  </a:lnTo>
                  <a:lnTo>
                    <a:pt x="1189" y="7096"/>
                  </a:lnTo>
                  <a:lnTo>
                    <a:pt x="1345" y="7096"/>
                  </a:lnTo>
                  <a:lnTo>
                    <a:pt x="1501" y="7033"/>
                  </a:lnTo>
                  <a:lnTo>
                    <a:pt x="1595" y="6908"/>
                  </a:lnTo>
                  <a:lnTo>
                    <a:pt x="1689" y="6752"/>
                  </a:lnTo>
                  <a:lnTo>
                    <a:pt x="1720" y="6564"/>
                  </a:lnTo>
                  <a:lnTo>
                    <a:pt x="1751" y="6346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540338" y="2335646"/>
              <a:ext cx="97691" cy="131347"/>
            </a:xfrm>
            <a:custGeom>
              <a:avLst/>
              <a:gdLst/>
              <a:ahLst/>
              <a:cxnLst/>
              <a:rect l="l" t="t" r="r" b="b"/>
              <a:pathLst>
                <a:path w="1907" h="2564" extrusionOk="0">
                  <a:moveTo>
                    <a:pt x="1063" y="1"/>
                  </a:moveTo>
                  <a:lnTo>
                    <a:pt x="938" y="32"/>
                  </a:lnTo>
                  <a:lnTo>
                    <a:pt x="782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20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4"/>
                  </a:lnTo>
                  <a:lnTo>
                    <a:pt x="63" y="2001"/>
                  </a:lnTo>
                  <a:lnTo>
                    <a:pt x="156" y="2157"/>
                  </a:lnTo>
                  <a:lnTo>
                    <a:pt x="281" y="2251"/>
                  </a:lnTo>
                  <a:lnTo>
                    <a:pt x="844" y="2564"/>
                  </a:lnTo>
                  <a:lnTo>
                    <a:pt x="1907" y="438"/>
                  </a:lnTo>
                  <a:lnTo>
                    <a:pt x="1313" y="63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570766" y="2353267"/>
              <a:ext cx="80069" cy="116952"/>
            </a:xfrm>
            <a:custGeom>
              <a:avLst/>
              <a:gdLst/>
              <a:ahLst/>
              <a:cxnLst/>
              <a:rect l="l" t="t" r="r" b="b"/>
              <a:pathLst>
                <a:path w="1563" h="2283" extrusionOk="0">
                  <a:moveTo>
                    <a:pt x="1094" y="0"/>
                  </a:moveTo>
                  <a:lnTo>
                    <a:pt x="938" y="32"/>
                  </a:lnTo>
                  <a:lnTo>
                    <a:pt x="781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19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3"/>
                  </a:lnTo>
                  <a:lnTo>
                    <a:pt x="63" y="1970"/>
                  </a:lnTo>
                  <a:lnTo>
                    <a:pt x="125" y="2095"/>
                  </a:lnTo>
                  <a:lnTo>
                    <a:pt x="219" y="2220"/>
                  </a:lnTo>
                  <a:lnTo>
                    <a:pt x="344" y="2251"/>
                  </a:lnTo>
                  <a:lnTo>
                    <a:pt x="469" y="2282"/>
                  </a:lnTo>
                  <a:lnTo>
                    <a:pt x="625" y="2251"/>
                  </a:lnTo>
                  <a:lnTo>
                    <a:pt x="781" y="2188"/>
                  </a:lnTo>
                  <a:lnTo>
                    <a:pt x="938" y="2063"/>
                  </a:lnTo>
                  <a:lnTo>
                    <a:pt x="1094" y="1938"/>
                  </a:lnTo>
                  <a:lnTo>
                    <a:pt x="1219" y="1751"/>
                  </a:lnTo>
                  <a:lnTo>
                    <a:pt x="1344" y="1563"/>
                  </a:lnTo>
                  <a:lnTo>
                    <a:pt x="1438" y="1345"/>
                  </a:lnTo>
                  <a:lnTo>
                    <a:pt x="1500" y="1126"/>
                  </a:lnTo>
                  <a:lnTo>
                    <a:pt x="1532" y="907"/>
                  </a:lnTo>
                  <a:lnTo>
                    <a:pt x="1563" y="688"/>
                  </a:lnTo>
                  <a:lnTo>
                    <a:pt x="1532" y="501"/>
                  </a:lnTo>
                  <a:lnTo>
                    <a:pt x="1500" y="313"/>
                  </a:lnTo>
                  <a:lnTo>
                    <a:pt x="1438" y="188"/>
                  </a:lnTo>
                  <a:lnTo>
                    <a:pt x="1344" y="94"/>
                  </a:lnTo>
                  <a:lnTo>
                    <a:pt x="1219" y="3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581934" y="2370888"/>
              <a:ext cx="57733" cy="81708"/>
            </a:xfrm>
            <a:custGeom>
              <a:avLst/>
              <a:gdLst/>
              <a:ahLst/>
              <a:cxnLst/>
              <a:rect l="l" t="t" r="r" b="b"/>
              <a:pathLst>
                <a:path w="1127" h="1595" extrusionOk="0">
                  <a:moveTo>
                    <a:pt x="657" y="0"/>
                  </a:moveTo>
                  <a:lnTo>
                    <a:pt x="563" y="63"/>
                  </a:lnTo>
                  <a:lnTo>
                    <a:pt x="438" y="157"/>
                  </a:lnTo>
                  <a:lnTo>
                    <a:pt x="345" y="250"/>
                  </a:lnTo>
                  <a:lnTo>
                    <a:pt x="157" y="500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126"/>
                  </a:lnTo>
                  <a:lnTo>
                    <a:pt x="1" y="1251"/>
                  </a:lnTo>
                  <a:lnTo>
                    <a:pt x="32" y="1376"/>
                  </a:lnTo>
                  <a:lnTo>
                    <a:pt x="95" y="1469"/>
                  </a:lnTo>
                  <a:lnTo>
                    <a:pt x="157" y="1563"/>
                  </a:lnTo>
                  <a:lnTo>
                    <a:pt x="251" y="1594"/>
                  </a:lnTo>
                  <a:lnTo>
                    <a:pt x="438" y="1594"/>
                  </a:lnTo>
                  <a:lnTo>
                    <a:pt x="563" y="1532"/>
                  </a:lnTo>
                  <a:lnTo>
                    <a:pt x="657" y="1469"/>
                  </a:lnTo>
                  <a:lnTo>
                    <a:pt x="782" y="1344"/>
                  </a:lnTo>
                  <a:lnTo>
                    <a:pt x="939" y="1094"/>
                  </a:lnTo>
                  <a:lnTo>
                    <a:pt x="1064" y="782"/>
                  </a:lnTo>
                  <a:lnTo>
                    <a:pt x="1095" y="625"/>
                  </a:lnTo>
                  <a:lnTo>
                    <a:pt x="1126" y="469"/>
                  </a:lnTo>
                  <a:lnTo>
                    <a:pt x="1095" y="344"/>
                  </a:lnTo>
                  <a:lnTo>
                    <a:pt x="1064" y="219"/>
                  </a:lnTo>
                  <a:lnTo>
                    <a:pt x="1032" y="125"/>
                  </a:lnTo>
                  <a:lnTo>
                    <a:pt x="939" y="6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2593152" y="2385283"/>
              <a:ext cx="35296" cy="52918"/>
            </a:xfrm>
            <a:custGeom>
              <a:avLst/>
              <a:gdLst/>
              <a:ahLst/>
              <a:cxnLst/>
              <a:rect l="l" t="t" r="r" b="b"/>
              <a:pathLst>
                <a:path w="689" h="1033" extrusionOk="0">
                  <a:moveTo>
                    <a:pt x="469" y="1"/>
                  </a:moveTo>
                  <a:lnTo>
                    <a:pt x="344" y="63"/>
                  </a:lnTo>
                  <a:lnTo>
                    <a:pt x="188" y="157"/>
                  </a:lnTo>
                  <a:lnTo>
                    <a:pt x="94" y="344"/>
                  </a:lnTo>
                  <a:lnTo>
                    <a:pt x="1" y="532"/>
                  </a:lnTo>
                  <a:lnTo>
                    <a:pt x="1" y="720"/>
                  </a:lnTo>
                  <a:lnTo>
                    <a:pt x="1" y="876"/>
                  </a:lnTo>
                  <a:lnTo>
                    <a:pt x="94" y="1001"/>
                  </a:lnTo>
                  <a:lnTo>
                    <a:pt x="157" y="1032"/>
                  </a:lnTo>
                  <a:lnTo>
                    <a:pt x="188" y="1032"/>
                  </a:lnTo>
                  <a:lnTo>
                    <a:pt x="344" y="1001"/>
                  </a:lnTo>
                  <a:lnTo>
                    <a:pt x="469" y="876"/>
                  </a:lnTo>
                  <a:lnTo>
                    <a:pt x="595" y="720"/>
                  </a:lnTo>
                  <a:lnTo>
                    <a:pt x="657" y="532"/>
                  </a:lnTo>
                  <a:lnTo>
                    <a:pt x="688" y="313"/>
                  </a:lnTo>
                  <a:lnTo>
                    <a:pt x="657" y="157"/>
                  </a:lnTo>
                  <a:lnTo>
                    <a:pt x="595" y="63"/>
                  </a:lnTo>
                  <a:lnTo>
                    <a:pt x="532" y="32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2604370" y="2402904"/>
              <a:ext cx="11270" cy="17673"/>
            </a:xfrm>
            <a:custGeom>
              <a:avLst/>
              <a:gdLst/>
              <a:ahLst/>
              <a:cxnLst/>
              <a:rect l="l" t="t" r="r" b="b"/>
              <a:pathLst>
                <a:path w="220" h="345" extrusionOk="0">
                  <a:moveTo>
                    <a:pt x="157" y="0"/>
                  </a:moveTo>
                  <a:lnTo>
                    <a:pt x="125" y="32"/>
                  </a:lnTo>
                  <a:lnTo>
                    <a:pt x="32" y="125"/>
                  </a:lnTo>
                  <a:lnTo>
                    <a:pt x="0" y="250"/>
                  </a:lnTo>
                  <a:lnTo>
                    <a:pt x="0" y="282"/>
                  </a:lnTo>
                  <a:lnTo>
                    <a:pt x="32" y="313"/>
                  </a:lnTo>
                  <a:lnTo>
                    <a:pt x="63" y="344"/>
                  </a:lnTo>
                  <a:lnTo>
                    <a:pt x="125" y="313"/>
                  </a:lnTo>
                  <a:lnTo>
                    <a:pt x="188" y="250"/>
                  </a:lnTo>
                  <a:lnTo>
                    <a:pt x="219" y="125"/>
                  </a:lnTo>
                  <a:lnTo>
                    <a:pt x="219" y="63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2409047" y="2266799"/>
              <a:ext cx="890334" cy="1208969"/>
            </a:xfrm>
            <a:custGeom>
              <a:avLst/>
              <a:gdLst/>
              <a:ahLst/>
              <a:cxnLst/>
              <a:rect l="l" t="t" r="r" b="b"/>
              <a:pathLst>
                <a:path w="17380" h="23600" extrusionOk="0">
                  <a:moveTo>
                    <a:pt x="13628" y="1"/>
                  </a:moveTo>
                  <a:lnTo>
                    <a:pt x="13441" y="32"/>
                  </a:lnTo>
                  <a:lnTo>
                    <a:pt x="13253" y="63"/>
                  </a:lnTo>
                  <a:lnTo>
                    <a:pt x="13066" y="126"/>
                  </a:lnTo>
                  <a:lnTo>
                    <a:pt x="12909" y="219"/>
                  </a:lnTo>
                  <a:lnTo>
                    <a:pt x="12753" y="313"/>
                  </a:lnTo>
                  <a:lnTo>
                    <a:pt x="12597" y="438"/>
                  </a:lnTo>
                  <a:lnTo>
                    <a:pt x="12472" y="594"/>
                  </a:lnTo>
                  <a:lnTo>
                    <a:pt x="12378" y="751"/>
                  </a:lnTo>
                  <a:lnTo>
                    <a:pt x="12284" y="907"/>
                  </a:lnTo>
                  <a:lnTo>
                    <a:pt x="12222" y="1095"/>
                  </a:lnTo>
                  <a:lnTo>
                    <a:pt x="12190" y="1282"/>
                  </a:lnTo>
                  <a:lnTo>
                    <a:pt x="12159" y="1470"/>
                  </a:lnTo>
                  <a:lnTo>
                    <a:pt x="12159" y="20599"/>
                  </a:lnTo>
                  <a:lnTo>
                    <a:pt x="12159" y="20881"/>
                  </a:lnTo>
                  <a:lnTo>
                    <a:pt x="12097" y="21162"/>
                  </a:lnTo>
                  <a:lnTo>
                    <a:pt x="12003" y="21443"/>
                  </a:lnTo>
                  <a:lnTo>
                    <a:pt x="11878" y="21724"/>
                  </a:lnTo>
                  <a:lnTo>
                    <a:pt x="11690" y="21943"/>
                  </a:lnTo>
                  <a:lnTo>
                    <a:pt x="11503" y="22162"/>
                  </a:lnTo>
                  <a:lnTo>
                    <a:pt x="11284" y="22381"/>
                  </a:lnTo>
                  <a:lnTo>
                    <a:pt x="11034" y="22537"/>
                  </a:lnTo>
                  <a:lnTo>
                    <a:pt x="10784" y="22662"/>
                  </a:lnTo>
                  <a:lnTo>
                    <a:pt x="10534" y="22756"/>
                  </a:lnTo>
                  <a:lnTo>
                    <a:pt x="10284" y="22787"/>
                  </a:lnTo>
                  <a:lnTo>
                    <a:pt x="10002" y="22818"/>
                  </a:lnTo>
                  <a:lnTo>
                    <a:pt x="9721" y="22787"/>
                  </a:lnTo>
                  <a:lnTo>
                    <a:pt x="9471" y="22756"/>
                  </a:lnTo>
                  <a:lnTo>
                    <a:pt x="9190" y="22662"/>
                  </a:lnTo>
                  <a:lnTo>
                    <a:pt x="8940" y="22537"/>
                  </a:lnTo>
                  <a:lnTo>
                    <a:pt x="8252" y="22131"/>
                  </a:lnTo>
                  <a:lnTo>
                    <a:pt x="8158" y="22037"/>
                  </a:lnTo>
                  <a:lnTo>
                    <a:pt x="8064" y="21943"/>
                  </a:lnTo>
                  <a:lnTo>
                    <a:pt x="8002" y="21787"/>
                  </a:lnTo>
                  <a:lnTo>
                    <a:pt x="7971" y="21631"/>
                  </a:lnTo>
                  <a:lnTo>
                    <a:pt x="8002" y="21506"/>
                  </a:lnTo>
                  <a:lnTo>
                    <a:pt x="8064" y="21349"/>
                  </a:lnTo>
                  <a:lnTo>
                    <a:pt x="8158" y="21224"/>
                  </a:lnTo>
                  <a:lnTo>
                    <a:pt x="8252" y="21131"/>
                  </a:lnTo>
                  <a:lnTo>
                    <a:pt x="9002" y="20724"/>
                  </a:lnTo>
                  <a:lnTo>
                    <a:pt x="9127" y="20630"/>
                  </a:lnTo>
                  <a:lnTo>
                    <a:pt x="9252" y="20505"/>
                  </a:lnTo>
                  <a:lnTo>
                    <a:pt x="9377" y="20412"/>
                  </a:lnTo>
                  <a:lnTo>
                    <a:pt x="9471" y="20255"/>
                  </a:lnTo>
                  <a:lnTo>
                    <a:pt x="9534" y="20130"/>
                  </a:lnTo>
                  <a:lnTo>
                    <a:pt x="9565" y="19974"/>
                  </a:lnTo>
                  <a:lnTo>
                    <a:pt x="9627" y="19787"/>
                  </a:lnTo>
                  <a:lnTo>
                    <a:pt x="9627" y="19630"/>
                  </a:lnTo>
                  <a:lnTo>
                    <a:pt x="9627" y="19474"/>
                  </a:lnTo>
                  <a:lnTo>
                    <a:pt x="9565" y="19286"/>
                  </a:lnTo>
                  <a:lnTo>
                    <a:pt x="9534" y="19161"/>
                  </a:lnTo>
                  <a:lnTo>
                    <a:pt x="9471" y="19005"/>
                  </a:lnTo>
                  <a:lnTo>
                    <a:pt x="9377" y="18880"/>
                  </a:lnTo>
                  <a:lnTo>
                    <a:pt x="9252" y="18755"/>
                  </a:lnTo>
                  <a:lnTo>
                    <a:pt x="9127" y="18630"/>
                  </a:lnTo>
                  <a:lnTo>
                    <a:pt x="9002" y="18536"/>
                  </a:lnTo>
                  <a:lnTo>
                    <a:pt x="8721" y="18411"/>
                  </a:lnTo>
                  <a:lnTo>
                    <a:pt x="8440" y="18317"/>
                  </a:lnTo>
                  <a:lnTo>
                    <a:pt x="8158" y="18255"/>
                  </a:lnTo>
                  <a:lnTo>
                    <a:pt x="7846" y="18224"/>
                  </a:lnTo>
                  <a:lnTo>
                    <a:pt x="7564" y="18255"/>
                  </a:lnTo>
                  <a:lnTo>
                    <a:pt x="7252" y="18317"/>
                  </a:lnTo>
                  <a:lnTo>
                    <a:pt x="6970" y="18411"/>
                  </a:lnTo>
                  <a:lnTo>
                    <a:pt x="6689" y="18536"/>
                  </a:lnTo>
                  <a:lnTo>
                    <a:pt x="3407" y="20443"/>
                  </a:lnTo>
                  <a:lnTo>
                    <a:pt x="3126" y="20568"/>
                  </a:lnTo>
                  <a:lnTo>
                    <a:pt x="2844" y="20662"/>
                  </a:lnTo>
                  <a:lnTo>
                    <a:pt x="2532" y="20724"/>
                  </a:lnTo>
                  <a:lnTo>
                    <a:pt x="2219" y="20755"/>
                  </a:lnTo>
                  <a:lnTo>
                    <a:pt x="1907" y="20724"/>
                  </a:lnTo>
                  <a:lnTo>
                    <a:pt x="1625" y="20662"/>
                  </a:lnTo>
                  <a:lnTo>
                    <a:pt x="1313" y="20568"/>
                  </a:lnTo>
                  <a:lnTo>
                    <a:pt x="1032" y="20443"/>
                  </a:lnTo>
                  <a:lnTo>
                    <a:pt x="906" y="20349"/>
                  </a:lnTo>
                  <a:lnTo>
                    <a:pt x="844" y="20255"/>
                  </a:lnTo>
                  <a:lnTo>
                    <a:pt x="781" y="20130"/>
                  </a:lnTo>
                  <a:lnTo>
                    <a:pt x="781" y="19974"/>
                  </a:lnTo>
                  <a:lnTo>
                    <a:pt x="781" y="19849"/>
                  </a:lnTo>
                  <a:lnTo>
                    <a:pt x="844" y="19724"/>
                  </a:lnTo>
                  <a:lnTo>
                    <a:pt x="906" y="19599"/>
                  </a:lnTo>
                  <a:lnTo>
                    <a:pt x="1032" y="19536"/>
                  </a:lnTo>
                  <a:lnTo>
                    <a:pt x="4345" y="17630"/>
                  </a:lnTo>
                  <a:lnTo>
                    <a:pt x="4626" y="17442"/>
                  </a:lnTo>
                  <a:lnTo>
                    <a:pt x="4876" y="17223"/>
                  </a:lnTo>
                  <a:lnTo>
                    <a:pt x="5095" y="16973"/>
                  </a:lnTo>
                  <a:lnTo>
                    <a:pt x="5251" y="16692"/>
                  </a:lnTo>
                  <a:lnTo>
                    <a:pt x="5408" y="16411"/>
                  </a:lnTo>
                  <a:lnTo>
                    <a:pt x="5501" y="16098"/>
                  </a:lnTo>
                  <a:lnTo>
                    <a:pt x="5595" y="15754"/>
                  </a:lnTo>
                  <a:lnTo>
                    <a:pt x="5595" y="15442"/>
                  </a:lnTo>
                  <a:lnTo>
                    <a:pt x="5595" y="4377"/>
                  </a:lnTo>
                  <a:lnTo>
                    <a:pt x="5595" y="4127"/>
                  </a:lnTo>
                  <a:lnTo>
                    <a:pt x="5533" y="3908"/>
                  </a:lnTo>
                  <a:lnTo>
                    <a:pt x="5470" y="3689"/>
                  </a:lnTo>
                  <a:lnTo>
                    <a:pt x="5376" y="3470"/>
                  </a:lnTo>
                  <a:lnTo>
                    <a:pt x="5220" y="3283"/>
                  </a:lnTo>
                  <a:lnTo>
                    <a:pt x="5095" y="3095"/>
                  </a:lnTo>
                  <a:lnTo>
                    <a:pt x="4907" y="2939"/>
                  </a:lnTo>
                  <a:lnTo>
                    <a:pt x="4720" y="2814"/>
                  </a:lnTo>
                  <a:lnTo>
                    <a:pt x="4314" y="2564"/>
                  </a:lnTo>
                  <a:lnTo>
                    <a:pt x="4157" y="2532"/>
                  </a:lnTo>
                  <a:lnTo>
                    <a:pt x="4001" y="2532"/>
                  </a:lnTo>
                  <a:lnTo>
                    <a:pt x="3876" y="2595"/>
                  </a:lnTo>
                  <a:lnTo>
                    <a:pt x="3782" y="2720"/>
                  </a:lnTo>
                  <a:lnTo>
                    <a:pt x="3720" y="2876"/>
                  </a:lnTo>
                  <a:lnTo>
                    <a:pt x="3720" y="3001"/>
                  </a:lnTo>
                  <a:lnTo>
                    <a:pt x="3782" y="3158"/>
                  </a:lnTo>
                  <a:lnTo>
                    <a:pt x="3907" y="3251"/>
                  </a:lnTo>
                  <a:lnTo>
                    <a:pt x="4314" y="3501"/>
                  </a:lnTo>
                  <a:lnTo>
                    <a:pt x="4532" y="3658"/>
                  </a:lnTo>
                  <a:lnTo>
                    <a:pt x="4689" y="3845"/>
                  </a:lnTo>
                  <a:lnTo>
                    <a:pt x="4782" y="4095"/>
                  </a:lnTo>
                  <a:lnTo>
                    <a:pt x="4814" y="4377"/>
                  </a:lnTo>
                  <a:lnTo>
                    <a:pt x="4814" y="15442"/>
                  </a:lnTo>
                  <a:lnTo>
                    <a:pt x="4814" y="15661"/>
                  </a:lnTo>
                  <a:lnTo>
                    <a:pt x="4751" y="15879"/>
                  </a:lnTo>
                  <a:lnTo>
                    <a:pt x="4689" y="16098"/>
                  </a:lnTo>
                  <a:lnTo>
                    <a:pt x="4595" y="16317"/>
                  </a:lnTo>
                  <a:lnTo>
                    <a:pt x="4470" y="16504"/>
                  </a:lnTo>
                  <a:lnTo>
                    <a:pt x="4314" y="16661"/>
                  </a:lnTo>
                  <a:lnTo>
                    <a:pt x="4157" y="16817"/>
                  </a:lnTo>
                  <a:lnTo>
                    <a:pt x="3938" y="16942"/>
                  </a:lnTo>
                  <a:lnTo>
                    <a:pt x="656" y="18849"/>
                  </a:lnTo>
                  <a:lnTo>
                    <a:pt x="500" y="18943"/>
                  </a:lnTo>
                  <a:lnTo>
                    <a:pt x="375" y="19068"/>
                  </a:lnTo>
                  <a:lnTo>
                    <a:pt x="250" y="19193"/>
                  </a:lnTo>
                  <a:lnTo>
                    <a:pt x="156" y="19318"/>
                  </a:lnTo>
                  <a:lnTo>
                    <a:pt x="94" y="19474"/>
                  </a:lnTo>
                  <a:lnTo>
                    <a:pt x="31" y="19630"/>
                  </a:lnTo>
                  <a:lnTo>
                    <a:pt x="0" y="19818"/>
                  </a:lnTo>
                  <a:lnTo>
                    <a:pt x="0" y="19974"/>
                  </a:lnTo>
                  <a:lnTo>
                    <a:pt x="0" y="20162"/>
                  </a:lnTo>
                  <a:lnTo>
                    <a:pt x="31" y="20318"/>
                  </a:lnTo>
                  <a:lnTo>
                    <a:pt x="94" y="20474"/>
                  </a:lnTo>
                  <a:lnTo>
                    <a:pt x="156" y="20630"/>
                  </a:lnTo>
                  <a:lnTo>
                    <a:pt x="250" y="20787"/>
                  </a:lnTo>
                  <a:lnTo>
                    <a:pt x="375" y="20912"/>
                  </a:lnTo>
                  <a:lnTo>
                    <a:pt x="500" y="21006"/>
                  </a:lnTo>
                  <a:lnTo>
                    <a:pt x="656" y="21099"/>
                  </a:lnTo>
                  <a:lnTo>
                    <a:pt x="1032" y="21287"/>
                  </a:lnTo>
                  <a:lnTo>
                    <a:pt x="1407" y="21412"/>
                  </a:lnTo>
                  <a:lnTo>
                    <a:pt x="1813" y="21506"/>
                  </a:lnTo>
                  <a:lnTo>
                    <a:pt x="2219" y="21537"/>
                  </a:lnTo>
                  <a:lnTo>
                    <a:pt x="2626" y="21506"/>
                  </a:lnTo>
                  <a:lnTo>
                    <a:pt x="3032" y="21412"/>
                  </a:lnTo>
                  <a:lnTo>
                    <a:pt x="3438" y="21287"/>
                  </a:lnTo>
                  <a:lnTo>
                    <a:pt x="3813" y="21099"/>
                  </a:lnTo>
                  <a:lnTo>
                    <a:pt x="7095" y="19224"/>
                  </a:lnTo>
                  <a:lnTo>
                    <a:pt x="7283" y="19130"/>
                  </a:lnTo>
                  <a:lnTo>
                    <a:pt x="7471" y="19068"/>
                  </a:lnTo>
                  <a:lnTo>
                    <a:pt x="7658" y="19036"/>
                  </a:lnTo>
                  <a:lnTo>
                    <a:pt x="7846" y="19005"/>
                  </a:lnTo>
                  <a:lnTo>
                    <a:pt x="8033" y="19036"/>
                  </a:lnTo>
                  <a:lnTo>
                    <a:pt x="8252" y="19068"/>
                  </a:lnTo>
                  <a:lnTo>
                    <a:pt x="8440" y="19130"/>
                  </a:lnTo>
                  <a:lnTo>
                    <a:pt x="8596" y="19224"/>
                  </a:lnTo>
                  <a:lnTo>
                    <a:pt x="8721" y="19318"/>
                  </a:lnTo>
                  <a:lnTo>
                    <a:pt x="8815" y="19443"/>
                  </a:lnTo>
                  <a:lnTo>
                    <a:pt x="8846" y="19536"/>
                  </a:lnTo>
                  <a:lnTo>
                    <a:pt x="8846" y="19630"/>
                  </a:lnTo>
                  <a:lnTo>
                    <a:pt x="8846" y="19724"/>
                  </a:lnTo>
                  <a:lnTo>
                    <a:pt x="8815" y="19818"/>
                  </a:lnTo>
                  <a:lnTo>
                    <a:pt x="8721" y="19943"/>
                  </a:lnTo>
                  <a:lnTo>
                    <a:pt x="8596" y="20037"/>
                  </a:lnTo>
                  <a:lnTo>
                    <a:pt x="7877" y="20474"/>
                  </a:lnTo>
                  <a:lnTo>
                    <a:pt x="7721" y="20568"/>
                  </a:lnTo>
                  <a:lnTo>
                    <a:pt x="7596" y="20693"/>
                  </a:lnTo>
                  <a:lnTo>
                    <a:pt x="7471" y="20818"/>
                  </a:lnTo>
                  <a:lnTo>
                    <a:pt x="7377" y="20974"/>
                  </a:lnTo>
                  <a:lnTo>
                    <a:pt x="7314" y="21131"/>
                  </a:lnTo>
                  <a:lnTo>
                    <a:pt x="7252" y="21287"/>
                  </a:lnTo>
                  <a:lnTo>
                    <a:pt x="7220" y="21474"/>
                  </a:lnTo>
                  <a:lnTo>
                    <a:pt x="7189" y="21631"/>
                  </a:lnTo>
                  <a:lnTo>
                    <a:pt x="7220" y="21818"/>
                  </a:lnTo>
                  <a:lnTo>
                    <a:pt x="7252" y="22006"/>
                  </a:lnTo>
                  <a:lnTo>
                    <a:pt x="7314" y="22162"/>
                  </a:lnTo>
                  <a:lnTo>
                    <a:pt x="7377" y="22318"/>
                  </a:lnTo>
                  <a:lnTo>
                    <a:pt x="7471" y="22475"/>
                  </a:lnTo>
                  <a:lnTo>
                    <a:pt x="7596" y="22600"/>
                  </a:lnTo>
                  <a:lnTo>
                    <a:pt x="7721" y="22725"/>
                  </a:lnTo>
                  <a:lnTo>
                    <a:pt x="7877" y="22818"/>
                  </a:lnTo>
                  <a:lnTo>
                    <a:pt x="8565" y="23194"/>
                  </a:lnTo>
                  <a:lnTo>
                    <a:pt x="8908" y="23381"/>
                  </a:lnTo>
                  <a:lnTo>
                    <a:pt x="9252" y="23506"/>
                  </a:lnTo>
                  <a:lnTo>
                    <a:pt x="9627" y="23569"/>
                  </a:lnTo>
                  <a:lnTo>
                    <a:pt x="10002" y="23600"/>
                  </a:lnTo>
                  <a:lnTo>
                    <a:pt x="10377" y="23569"/>
                  </a:lnTo>
                  <a:lnTo>
                    <a:pt x="10721" y="23506"/>
                  </a:lnTo>
                  <a:lnTo>
                    <a:pt x="11096" y="23381"/>
                  </a:lnTo>
                  <a:lnTo>
                    <a:pt x="11440" y="23194"/>
                  </a:lnTo>
                  <a:lnTo>
                    <a:pt x="11753" y="22975"/>
                  </a:lnTo>
                  <a:lnTo>
                    <a:pt x="12065" y="22725"/>
                  </a:lnTo>
                  <a:lnTo>
                    <a:pt x="12315" y="22412"/>
                  </a:lnTo>
                  <a:lnTo>
                    <a:pt x="12534" y="22100"/>
                  </a:lnTo>
                  <a:lnTo>
                    <a:pt x="12722" y="21756"/>
                  </a:lnTo>
                  <a:lnTo>
                    <a:pt x="12847" y="21381"/>
                  </a:lnTo>
                  <a:lnTo>
                    <a:pt x="12909" y="20974"/>
                  </a:lnTo>
                  <a:lnTo>
                    <a:pt x="12941" y="20599"/>
                  </a:lnTo>
                  <a:lnTo>
                    <a:pt x="12941" y="1470"/>
                  </a:lnTo>
                  <a:lnTo>
                    <a:pt x="12972" y="1282"/>
                  </a:lnTo>
                  <a:lnTo>
                    <a:pt x="13034" y="1126"/>
                  </a:lnTo>
                  <a:lnTo>
                    <a:pt x="13159" y="1001"/>
                  </a:lnTo>
                  <a:lnTo>
                    <a:pt x="13284" y="876"/>
                  </a:lnTo>
                  <a:lnTo>
                    <a:pt x="13472" y="813"/>
                  </a:lnTo>
                  <a:lnTo>
                    <a:pt x="13628" y="782"/>
                  </a:lnTo>
                  <a:lnTo>
                    <a:pt x="13816" y="813"/>
                  </a:lnTo>
                  <a:lnTo>
                    <a:pt x="13972" y="876"/>
                  </a:lnTo>
                  <a:lnTo>
                    <a:pt x="16785" y="2501"/>
                  </a:lnTo>
                  <a:lnTo>
                    <a:pt x="16942" y="2564"/>
                  </a:lnTo>
                  <a:lnTo>
                    <a:pt x="17098" y="2532"/>
                  </a:lnTo>
                  <a:lnTo>
                    <a:pt x="17223" y="2470"/>
                  </a:lnTo>
                  <a:lnTo>
                    <a:pt x="17317" y="2376"/>
                  </a:lnTo>
                  <a:lnTo>
                    <a:pt x="17379" y="2220"/>
                  </a:lnTo>
                  <a:lnTo>
                    <a:pt x="17348" y="2064"/>
                  </a:lnTo>
                  <a:lnTo>
                    <a:pt x="17285" y="1938"/>
                  </a:lnTo>
                  <a:lnTo>
                    <a:pt x="17192" y="1845"/>
                  </a:lnTo>
                  <a:lnTo>
                    <a:pt x="14378" y="219"/>
                  </a:lnTo>
                  <a:lnTo>
                    <a:pt x="14191" y="126"/>
                  </a:lnTo>
                  <a:lnTo>
                    <a:pt x="14003" y="63"/>
                  </a:lnTo>
                  <a:lnTo>
                    <a:pt x="13816" y="32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102334" y="1866525"/>
              <a:ext cx="915948" cy="2030402"/>
            </a:xfrm>
            <a:custGeom>
              <a:avLst/>
              <a:gdLst/>
              <a:ahLst/>
              <a:cxnLst/>
              <a:rect l="l" t="t" r="r" b="b"/>
              <a:pathLst>
                <a:path w="17880" h="39635" extrusionOk="0">
                  <a:moveTo>
                    <a:pt x="4189" y="0"/>
                  </a:moveTo>
                  <a:lnTo>
                    <a:pt x="3908" y="63"/>
                  </a:lnTo>
                  <a:lnTo>
                    <a:pt x="3626" y="156"/>
                  </a:lnTo>
                  <a:lnTo>
                    <a:pt x="3345" y="313"/>
                  </a:lnTo>
                  <a:lnTo>
                    <a:pt x="2970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5"/>
                  </a:lnTo>
                  <a:lnTo>
                    <a:pt x="1657" y="1688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32" y="3501"/>
                  </a:lnTo>
                  <a:lnTo>
                    <a:pt x="376" y="3907"/>
                  </a:lnTo>
                  <a:lnTo>
                    <a:pt x="251" y="4345"/>
                  </a:lnTo>
                  <a:lnTo>
                    <a:pt x="125" y="4751"/>
                  </a:lnTo>
                  <a:lnTo>
                    <a:pt x="63" y="5189"/>
                  </a:lnTo>
                  <a:lnTo>
                    <a:pt x="32" y="5627"/>
                  </a:lnTo>
                  <a:lnTo>
                    <a:pt x="0" y="6064"/>
                  </a:lnTo>
                  <a:lnTo>
                    <a:pt x="0" y="32539"/>
                  </a:lnTo>
                  <a:lnTo>
                    <a:pt x="12253" y="39635"/>
                  </a:lnTo>
                  <a:lnTo>
                    <a:pt x="17880" y="7408"/>
                  </a:lnTo>
                  <a:lnTo>
                    <a:pt x="5627" y="313"/>
                  </a:lnTo>
                  <a:lnTo>
                    <a:pt x="5564" y="281"/>
                  </a:lnTo>
                  <a:lnTo>
                    <a:pt x="5533" y="281"/>
                  </a:lnTo>
                  <a:lnTo>
                    <a:pt x="5283" y="156"/>
                  </a:lnTo>
                  <a:lnTo>
                    <a:pt x="5033" y="63"/>
                  </a:lnTo>
                  <a:lnTo>
                    <a:pt x="4752" y="31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730001" y="2229968"/>
              <a:ext cx="344300" cy="1666943"/>
            </a:xfrm>
            <a:custGeom>
              <a:avLst/>
              <a:gdLst/>
              <a:ahLst/>
              <a:cxnLst/>
              <a:rect l="l" t="t" r="r" b="b"/>
              <a:pathLst>
                <a:path w="6721" h="32540" extrusionOk="0">
                  <a:moveTo>
                    <a:pt x="4189" y="1"/>
                  </a:moveTo>
                  <a:lnTo>
                    <a:pt x="3908" y="63"/>
                  </a:lnTo>
                  <a:lnTo>
                    <a:pt x="3626" y="157"/>
                  </a:lnTo>
                  <a:lnTo>
                    <a:pt x="3345" y="313"/>
                  </a:lnTo>
                  <a:lnTo>
                    <a:pt x="2939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6"/>
                  </a:lnTo>
                  <a:lnTo>
                    <a:pt x="1657" y="1689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00" y="3501"/>
                  </a:lnTo>
                  <a:lnTo>
                    <a:pt x="344" y="3908"/>
                  </a:lnTo>
                  <a:lnTo>
                    <a:pt x="219" y="4345"/>
                  </a:lnTo>
                  <a:lnTo>
                    <a:pt x="125" y="4752"/>
                  </a:lnTo>
                  <a:lnTo>
                    <a:pt x="63" y="5189"/>
                  </a:lnTo>
                  <a:lnTo>
                    <a:pt x="0" y="5627"/>
                  </a:lnTo>
                  <a:lnTo>
                    <a:pt x="0" y="6065"/>
                  </a:lnTo>
                  <a:lnTo>
                    <a:pt x="0" y="32540"/>
                  </a:lnTo>
                  <a:lnTo>
                    <a:pt x="6721" y="28664"/>
                  </a:lnTo>
                  <a:lnTo>
                    <a:pt x="6721" y="2251"/>
                  </a:lnTo>
                  <a:lnTo>
                    <a:pt x="6689" y="1939"/>
                  </a:lnTo>
                  <a:lnTo>
                    <a:pt x="6627" y="1626"/>
                  </a:lnTo>
                  <a:lnTo>
                    <a:pt x="6533" y="1345"/>
                  </a:lnTo>
                  <a:lnTo>
                    <a:pt x="6408" y="1095"/>
                  </a:lnTo>
                  <a:lnTo>
                    <a:pt x="6221" y="845"/>
                  </a:lnTo>
                  <a:lnTo>
                    <a:pt x="6033" y="657"/>
                  </a:lnTo>
                  <a:lnTo>
                    <a:pt x="5814" y="469"/>
                  </a:lnTo>
                  <a:lnTo>
                    <a:pt x="5595" y="313"/>
                  </a:lnTo>
                  <a:lnTo>
                    <a:pt x="5345" y="188"/>
                  </a:lnTo>
                  <a:lnTo>
                    <a:pt x="5064" y="94"/>
                  </a:lnTo>
                  <a:lnTo>
                    <a:pt x="4783" y="32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3150384" y="2210758"/>
              <a:ext cx="542858" cy="866308"/>
            </a:xfrm>
            <a:custGeom>
              <a:avLst/>
              <a:gdLst/>
              <a:ahLst/>
              <a:cxnLst/>
              <a:rect l="l" t="t" r="r" b="b"/>
              <a:pathLst>
                <a:path w="10597" h="16911" extrusionOk="0">
                  <a:moveTo>
                    <a:pt x="0" y="1"/>
                  </a:moveTo>
                  <a:lnTo>
                    <a:pt x="0" y="10878"/>
                  </a:lnTo>
                  <a:lnTo>
                    <a:pt x="10596" y="16911"/>
                  </a:lnTo>
                  <a:lnTo>
                    <a:pt x="10596" y="6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3523459" y="2466936"/>
              <a:ext cx="144154" cy="107322"/>
            </a:xfrm>
            <a:custGeom>
              <a:avLst/>
              <a:gdLst/>
              <a:ahLst/>
              <a:cxnLst/>
              <a:rect l="l" t="t" r="r" b="b"/>
              <a:pathLst>
                <a:path w="2814" h="2095" extrusionOk="0">
                  <a:moveTo>
                    <a:pt x="281" y="1"/>
                  </a:moveTo>
                  <a:lnTo>
                    <a:pt x="156" y="63"/>
                  </a:lnTo>
                  <a:lnTo>
                    <a:pt x="63" y="157"/>
                  </a:lnTo>
                  <a:lnTo>
                    <a:pt x="31" y="220"/>
                  </a:lnTo>
                  <a:lnTo>
                    <a:pt x="0" y="282"/>
                  </a:lnTo>
                  <a:lnTo>
                    <a:pt x="31" y="470"/>
                  </a:lnTo>
                  <a:lnTo>
                    <a:pt x="94" y="626"/>
                  </a:lnTo>
                  <a:lnTo>
                    <a:pt x="219" y="751"/>
                  </a:lnTo>
                  <a:lnTo>
                    <a:pt x="344" y="876"/>
                  </a:lnTo>
                  <a:lnTo>
                    <a:pt x="2407" y="2064"/>
                  </a:lnTo>
                  <a:lnTo>
                    <a:pt x="2501" y="2095"/>
                  </a:lnTo>
                  <a:lnTo>
                    <a:pt x="2563" y="2095"/>
                  </a:lnTo>
                  <a:lnTo>
                    <a:pt x="2688" y="2064"/>
                  </a:lnTo>
                  <a:lnTo>
                    <a:pt x="2782" y="1970"/>
                  </a:lnTo>
                  <a:lnTo>
                    <a:pt x="2813" y="1907"/>
                  </a:lnTo>
                  <a:lnTo>
                    <a:pt x="2813" y="1845"/>
                  </a:lnTo>
                  <a:lnTo>
                    <a:pt x="2813" y="1657"/>
                  </a:lnTo>
                  <a:lnTo>
                    <a:pt x="2720" y="1501"/>
                  </a:lnTo>
                  <a:lnTo>
                    <a:pt x="2626" y="1345"/>
                  </a:lnTo>
                  <a:lnTo>
                    <a:pt x="2469" y="1251"/>
                  </a:lnTo>
                  <a:lnTo>
                    <a:pt x="406" y="63"/>
                  </a:lnTo>
                  <a:lnTo>
                    <a:pt x="344" y="32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3288078" y="2751953"/>
              <a:ext cx="233802" cy="156961"/>
            </a:xfrm>
            <a:custGeom>
              <a:avLst/>
              <a:gdLst/>
              <a:ahLst/>
              <a:cxnLst/>
              <a:rect l="l" t="t" r="r" b="b"/>
              <a:pathLst>
                <a:path w="4564" h="3064" extrusionOk="0">
                  <a:moveTo>
                    <a:pt x="250" y="1"/>
                  </a:moveTo>
                  <a:lnTo>
                    <a:pt x="125" y="32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0" y="438"/>
                  </a:lnTo>
                  <a:lnTo>
                    <a:pt x="94" y="594"/>
                  </a:lnTo>
                  <a:lnTo>
                    <a:pt x="188" y="751"/>
                  </a:lnTo>
                  <a:lnTo>
                    <a:pt x="344" y="844"/>
                  </a:lnTo>
                  <a:lnTo>
                    <a:pt x="4158" y="3033"/>
                  </a:lnTo>
                  <a:lnTo>
                    <a:pt x="4251" y="3033"/>
                  </a:lnTo>
                  <a:lnTo>
                    <a:pt x="4314" y="3064"/>
                  </a:lnTo>
                  <a:lnTo>
                    <a:pt x="4439" y="3033"/>
                  </a:lnTo>
                  <a:lnTo>
                    <a:pt x="4533" y="2907"/>
                  </a:lnTo>
                  <a:lnTo>
                    <a:pt x="4564" y="2845"/>
                  </a:lnTo>
                  <a:lnTo>
                    <a:pt x="4564" y="2782"/>
                  </a:lnTo>
                  <a:lnTo>
                    <a:pt x="4564" y="2595"/>
                  </a:lnTo>
                  <a:lnTo>
                    <a:pt x="4470" y="2439"/>
                  </a:lnTo>
                  <a:lnTo>
                    <a:pt x="4376" y="2314"/>
                  </a:lnTo>
                  <a:lnTo>
                    <a:pt x="4220" y="2189"/>
                  </a:lnTo>
                  <a:lnTo>
                    <a:pt x="37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3180812" y="2881655"/>
              <a:ext cx="446755" cy="277038"/>
            </a:xfrm>
            <a:custGeom>
              <a:avLst/>
              <a:gdLst/>
              <a:ahLst/>
              <a:cxnLst/>
              <a:rect l="l" t="t" r="r" b="b"/>
              <a:pathLst>
                <a:path w="8721" h="5408" extrusionOk="0">
                  <a:moveTo>
                    <a:pt x="281" y="0"/>
                  </a:moveTo>
                  <a:lnTo>
                    <a:pt x="156" y="32"/>
                  </a:lnTo>
                  <a:lnTo>
                    <a:pt x="63" y="125"/>
                  </a:lnTo>
                  <a:lnTo>
                    <a:pt x="31" y="188"/>
                  </a:lnTo>
                  <a:lnTo>
                    <a:pt x="0" y="250"/>
                  </a:lnTo>
                  <a:lnTo>
                    <a:pt x="31" y="438"/>
                  </a:lnTo>
                  <a:lnTo>
                    <a:pt x="94" y="594"/>
                  </a:lnTo>
                  <a:lnTo>
                    <a:pt x="219" y="751"/>
                  </a:lnTo>
                  <a:lnTo>
                    <a:pt x="344" y="844"/>
                  </a:lnTo>
                  <a:lnTo>
                    <a:pt x="8346" y="5377"/>
                  </a:lnTo>
                  <a:lnTo>
                    <a:pt x="8408" y="5377"/>
                  </a:lnTo>
                  <a:lnTo>
                    <a:pt x="8471" y="5408"/>
                  </a:lnTo>
                  <a:lnTo>
                    <a:pt x="8596" y="5377"/>
                  </a:lnTo>
                  <a:lnTo>
                    <a:pt x="8690" y="5283"/>
                  </a:lnTo>
                  <a:lnTo>
                    <a:pt x="8721" y="5189"/>
                  </a:lnTo>
                  <a:lnTo>
                    <a:pt x="8721" y="5127"/>
                  </a:lnTo>
                  <a:lnTo>
                    <a:pt x="8721" y="4939"/>
                  </a:lnTo>
                  <a:lnTo>
                    <a:pt x="8658" y="4783"/>
                  </a:lnTo>
                  <a:lnTo>
                    <a:pt x="8533" y="4658"/>
                  </a:lnTo>
                  <a:lnTo>
                    <a:pt x="8408" y="4533"/>
                  </a:lnTo>
                  <a:lnTo>
                    <a:pt x="406" y="3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3305699" y="2537422"/>
              <a:ext cx="198609" cy="145742"/>
            </a:xfrm>
            <a:custGeom>
              <a:avLst/>
              <a:gdLst/>
              <a:ahLst/>
              <a:cxnLst/>
              <a:rect l="l" t="t" r="r" b="b"/>
              <a:pathLst>
                <a:path w="3877" h="2845" extrusionOk="0">
                  <a:moveTo>
                    <a:pt x="3876" y="0"/>
                  </a:moveTo>
                  <a:lnTo>
                    <a:pt x="813" y="781"/>
                  </a:lnTo>
                  <a:lnTo>
                    <a:pt x="1719" y="1282"/>
                  </a:lnTo>
                  <a:lnTo>
                    <a:pt x="0" y="2844"/>
                  </a:lnTo>
                  <a:lnTo>
                    <a:pt x="3032" y="2063"/>
                  </a:lnTo>
                  <a:lnTo>
                    <a:pt x="2157" y="1532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3187215" y="2274790"/>
              <a:ext cx="54455" cy="89751"/>
            </a:xfrm>
            <a:custGeom>
              <a:avLst/>
              <a:gdLst/>
              <a:ahLst/>
              <a:cxnLst/>
              <a:rect l="l" t="t" r="r" b="b"/>
              <a:pathLst>
                <a:path w="1063" h="1752" extrusionOk="0">
                  <a:moveTo>
                    <a:pt x="94" y="1"/>
                  </a:moveTo>
                  <a:lnTo>
                    <a:pt x="31" y="63"/>
                  </a:lnTo>
                  <a:lnTo>
                    <a:pt x="0" y="157"/>
                  </a:lnTo>
                  <a:lnTo>
                    <a:pt x="0" y="939"/>
                  </a:lnTo>
                  <a:lnTo>
                    <a:pt x="31" y="1095"/>
                  </a:lnTo>
                  <a:lnTo>
                    <a:pt x="94" y="1220"/>
                  </a:lnTo>
                  <a:lnTo>
                    <a:pt x="156" y="1314"/>
                  </a:lnTo>
                  <a:lnTo>
                    <a:pt x="281" y="1407"/>
                  </a:lnTo>
                  <a:lnTo>
                    <a:pt x="813" y="1720"/>
                  </a:lnTo>
                  <a:lnTo>
                    <a:pt x="907" y="1751"/>
                  </a:lnTo>
                  <a:lnTo>
                    <a:pt x="969" y="1720"/>
                  </a:lnTo>
                  <a:lnTo>
                    <a:pt x="1032" y="1657"/>
                  </a:lnTo>
                  <a:lnTo>
                    <a:pt x="1063" y="1595"/>
                  </a:lnTo>
                  <a:lnTo>
                    <a:pt x="1063" y="782"/>
                  </a:lnTo>
                  <a:lnTo>
                    <a:pt x="1032" y="657"/>
                  </a:lnTo>
                  <a:lnTo>
                    <a:pt x="969" y="501"/>
                  </a:lnTo>
                  <a:lnTo>
                    <a:pt x="907" y="407"/>
                  </a:lnTo>
                  <a:lnTo>
                    <a:pt x="782" y="313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3187215" y="2377292"/>
              <a:ext cx="54455" cy="89699"/>
            </a:xfrm>
            <a:custGeom>
              <a:avLst/>
              <a:gdLst/>
              <a:ahLst/>
              <a:cxnLst/>
              <a:rect l="l" t="t" r="r" b="b"/>
              <a:pathLst>
                <a:path w="1063" h="1751" extrusionOk="0">
                  <a:moveTo>
                    <a:pt x="156" y="0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969"/>
                  </a:lnTo>
                  <a:lnTo>
                    <a:pt x="31" y="1126"/>
                  </a:lnTo>
                  <a:lnTo>
                    <a:pt x="94" y="1251"/>
                  </a:lnTo>
                  <a:lnTo>
                    <a:pt x="156" y="1344"/>
                  </a:lnTo>
                  <a:lnTo>
                    <a:pt x="281" y="1438"/>
                  </a:lnTo>
                  <a:lnTo>
                    <a:pt x="813" y="1751"/>
                  </a:lnTo>
                  <a:lnTo>
                    <a:pt x="969" y="1751"/>
                  </a:lnTo>
                  <a:lnTo>
                    <a:pt x="1032" y="1688"/>
                  </a:lnTo>
                  <a:lnTo>
                    <a:pt x="1063" y="1594"/>
                  </a:lnTo>
                  <a:lnTo>
                    <a:pt x="1063" y="813"/>
                  </a:lnTo>
                  <a:lnTo>
                    <a:pt x="1032" y="657"/>
                  </a:lnTo>
                  <a:lnTo>
                    <a:pt x="969" y="532"/>
                  </a:lnTo>
                  <a:lnTo>
                    <a:pt x="907" y="438"/>
                  </a:lnTo>
                  <a:lnTo>
                    <a:pt x="782" y="344"/>
                  </a:lnTo>
                  <a:lnTo>
                    <a:pt x="250" y="3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926963" y="2481381"/>
              <a:ext cx="32068" cy="1024806"/>
            </a:xfrm>
            <a:custGeom>
              <a:avLst/>
              <a:gdLst/>
              <a:ahLst/>
              <a:cxnLst/>
              <a:rect l="l" t="t" r="r" b="b"/>
              <a:pathLst>
                <a:path w="626" h="20005" extrusionOk="0">
                  <a:moveTo>
                    <a:pt x="375" y="0"/>
                  </a:moveTo>
                  <a:lnTo>
                    <a:pt x="250" y="31"/>
                  </a:lnTo>
                  <a:lnTo>
                    <a:pt x="156" y="125"/>
                  </a:lnTo>
                  <a:lnTo>
                    <a:pt x="63" y="219"/>
                  </a:lnTo>
                  <a:lnTo>
                    <a:pt x="0" y="344"/>
                  </a:lnTo>
                  <a:lnTo>
                    <a:pt x="0" y="500"/>
                  </a:lnTo>
                  <a:lnTo>
                    <a:pt x="0" y="19755"/>
                  </a:lnTo>
                  <a:lnTo>
                    <a:pt x="31" y="19880"/>
                  </a:lnTo>
                  <a:lnTo>
                    <a:pt x="125" y="19974"/>
                  </a:lnTo>
                  <a:lnTo>
                    <a:pt x="250" y="20005"/>
                  </a:lnTo>
                  <a:lnTo>
                    <a:pt x="375" y="19974"/>
                  </a:lnTo>
                  <a:lnTo>
                    <a:pt x="469" y="19880"/>
                  </a:lnTo>
                  <a:lnTo>
                    <a:pt x="563" y="19786"/>
                  </a:lnTo>
                  <a:lnTo>
                    <a:pt x="594" y="19661"/>
                  </a:lnTo>
                  <a:lnTo>
                    <a:pt x="625" y="19505"/>
                  </a:lnTo>
                  <a:lnTo>
                    <a:pt x="625" y="250"/>
                  </a:lnTo>
                  <a:lnTo>
                    <a:pt x="594" y="125"/>
                  </a:lnTo>
                  <a:lnTo>
                    <a:pt x="500" y="3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Google Shape;3187;p57">
            <a:extLst>
              <a:ext uri="{FF2B5EF4-FFF2-40B4-BE49-F238E27FC236}">
                <a16:creationId xmlns:a16="http://schemas.microsoft.com/office/drawing/2014/main" id="{AD5514CF-406E-9048-972E-7201EC820502}"/>
              </a:ext>
            </a:extLst>
          </p:cNvPr>
          <p:cNvSpPr/>
          <p:nvPr/>
        </p:nvSpPr>
        <p:spPr>
          <a:xfrm flipH="1" flipV="1">
            <a:off x="175083" y="117231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59BD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87;p57">
            <a:extLst>
              <a:ext uri="{FF2B5EF4-FFF2-40B4-BE49-F238E27FC236}">
                <a16:creationId xmlns:a16="http://schemas.microsoft.com/office/drawing/2014/main" id="{BFA38ED8-642C-63B9-9429-9245037FFD83}"/>
              </a:ext>
            </a:extLst>
          </p:cNvPr>
          <p:cNvSpPr/>
          <p:nvPr/>
        </p:nvSpPr>
        <p:spPr>
          <a:xfrm flipH="1">
            <a:off x="180534" y="3521823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187;p57">
            <a:extLst>
              <a:ext uri="{FF2B5EF4-FFF2-40B4-BE49-F238E27FC236}">
                <a16:creationId xmlns:a16="http://schemas.microsoft.com/office/drawing/2014/main" id="{B60A31B5-3180-D26E-AE8B-FF547AFD7465}"/>
              </a:ext>
            </a:extLst>
          </p:cNvPr>
          <p:cNvSpPr/>
          <p:nvPr/>
        </p:nvSpPr>
        <p:spPr>
          <a:xfrm>
            <a:off x="7202958" y="3524547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FD87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187;p57">
            <a:extLst>
              <a:ext uri="{FF2B5EF4-FFF2-40B4-BE49-F238E27FC236}">
                <a16:creationId xmlns:a16="http://schemas.microsoft.com/office/drawing/2014/main" id="{1232EF1B-8A05-D9D9-0781-25B3C9DA7A6A}"/>
              </a:ext>
            </a:extLst>
          </p:cNvPr>
          <p:cNvSpPr/>
          <p:nvPr/>
        </p:nvSpPr>
        <p:spPr>
          <a:xfrm flipV="1">
            <a:off x="7201234" y="114507"/>
            <a:ext cx="1760508" cy="1504446"/>
          </a:xfrm>
          <a:custGeom>
            <a:avLst/>
            <a:gdLst/>
            <a:ahLst/>
            <a:cxnLst/>
            <a:rect l="l" t="t" r="r" b="b"/>
            <a:pathLst>
              <a:path w="14144" h="12945" extrusionOk="0">
                <a:moveTo>
                  <a:pt x="12386" y="0"/>
                </a:moveTo>
                <a:lnTo>
                  <a:pt x="12386" y="9794"/>
                </a:lnTo>
                <a:cubicBezTo>
                  <a:pt x="12386" y="10553"/>
                  <a:pt x="11775" y="11164"/>
                  <a:pt x="11013" y="11164"/>
                </a:cubicBezTo>
                <a:lnTo>
                  <a:pt x="0" y="11164"/>
                </a:lnTo>
                <a:lnTo>
                  <a:pt x="0" y="12944"/>
                </a:lnTo>
                <a:lnTo>
                  <a:pt x="11003" y="12944"/>
                </a:lnTo>
                <a:cubicBezTo>
                  <a:pt x="12738" y="12944"/>
                  <a:pt x="14144" y="11542"/>
                  <a:pt x="14144" y="9807"/>
                </a:cubicBezTo>
                <a:lnTo>
                  <a:pt x="14144" y="0"/>
                </a:lnTo>
                <a:lnTo>
                  <a:pt x="12386" y="0"/>
                </a:lnTo>
                <a:close/>
              </a:path>
            </a:pathLst>
          </a:custGeom>
          <a:solidFill>
            <a:srgbClr val="59BD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195</Words>
  <Application>Microsoft Office PowerPoint</Application>
  <PresentationFormat>화면 슬라이드 쇼(16:9)</PresentationFormat>
  <Paragraphs>21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티웨이_항공</vt:lpstr>
      <vt:lpstr>Roboto</vt:lpstr>
      <vt:lpstr>Arial</vt:lpstr>
      <vt:lpstr>Fira Sans</vt:lpstr>
      <vt:lpstr>Simple Light</vt:lpstr>
      <vt:lpstr>Electric Car Infographics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 니 다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(premium users)</dc:title>
  <dc:creator>하은</dc:creator>
  <cp:lastModifiedBy>manje lee</cp:lastModifiedBy>
  <cp:revision>13</cp:revision>
  <dcterms:modified xsi:type="dcterms:W3CDTF">2022-12-06T06:07:05Z</dcterms:modified>
</cp:coreProperties>
</file>